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6"/>
  </p:notesMasterIdLst>
  <p:handoutMasterIdLst>
    <p:handoutMasterId r:id="rId7"/>
  </p:handoutMasterIdLst>
  <p:sldIdLst>
    <p:sldId id="261" r:id="rId2"/>
    <p:sldId id="262" r:id="rId3"/>
    <p:sldId id="263" r:id="rId4"/>
    <p:sldId id="264" r:id="rId5"/>
  </p:sldIdLst>
  <p:sldSz cx="32399288" cy="46799500"/>
  <p:notesSz cx="6858000" cy="9144000"/>
  <p:defaultTextStyle>
    <a:defPPr>
      <a:defRPr lang="zh-TW"/>
    </a:defPPr>
    <a:lvl1pPr marL="0" algn="l" defTabSz="4830730" rtl="0" eaLnBrk="1" latinLnBrk="0" hangingPunct="1">
      <a:defRPr sz="9510" kern="1200">
        <a:solidFill>
          <a:schemeClr val="tx1"/>
        </a:solidFill>
        <a:latin typeface="+mn-lt"/>
        <a:ea typeface="+mn-ea"/>
        <a:cs typeface="+mn-cs"/>
      </a:defRPr>
    </a:lvl1pPr>
    <a:lvl2pPr marL="2415366" algn="l" defTabSz="4830730" rtl="0" eaLnBrk="1" latinLnBrk="0" hangingPunct="1">
      <a:defRPr sz="9510" kern="1200">
        <a:solidFill>
          <a:schemeClr val="tx1"/>
        </a:solidFill>
        <a:latin typeface="+mn-lt"/>
        <a:ea typeface="+mn-ea"/>
        <a:cs typeface="+mn-cs"/>
      </a:defRPr>
    </a:lvl2pPr>
    <a:lvl3pPr marL="4830730" algn="l" defTabSz="4830730" rtl="0" eaLnBrk="1" latinLnBrk="0" hangingPunct="1">
      <a:defRPr sz="9510" kern="1200">
        <a:solidFill>
          <a:schemeClr val="tx1"/>
        </a:solidFill>
        <a:latin typeface="+mn-lt"/>
        <a:ea typeface="+mn-ea"/>
        <a:cs typeface="+mn-cs"/>
      </a:defRPr>
    </a:lvl3pPr>
    <a:lvl4pPr marL="7246096" algn="l" defTabSz="4830730" rtl="0" eaLnBrk="1" latinLnBrk="0" hangingPunct="1">
      <a:defRPr sz="9510" kern="1200">
        <a:solidFill>
          <a:schemeClr val="tx1"/>
        </a:solidFill>
        <a:latin typeface="+mn-lt"/>
        <a:ea typeface="+mn-ea"/>
        <a:cs typeface="+mn-cs"/>
      </a:defRPr>
    </a:lvl4pPr>
    <a:lvl5pPr marL="9661462" algn="l" defTabSz="4830730" rtl="0" eaLnBrk="1" latinLnBrk="0" hangingPunct="1">
      <a:defRPr sz="9510" kern="1200">
        <a:solidFill>
          <a:schemeClr val="tx1"/>
        </a:solidFill>
        <a:latin typeface="+mn-lt"/>
        <a:ea typeface="+mn-ea"/>
        <a:cs typeface="+mn-cs"/>
      </a:defRPr>
    </a:lvl5pPr>
    <a:lvl6pPr marL="12076826" algn="l" defTabSz="4830730" rtl="0" eaLnBrk="1" latinLnBrk="0" hangingPunct="1">
      <a:defRPr sz="9510" kern="1200">
        <a:solidFill>
          <a:schemeClr val="tx1"/>
        </a:solidFill>
        <a:latin typeface="+mn-lt"/>
        <a:ea typeface="+mn-ea"/>
        <a:cs typeface="+mn-cs"/>
      </a:defRPr>
    </a:lvl6pPr>
    <a:lvl7pPr marL="14492190" algn="l" defTabSz="4830730" rtl="0" eaLnBrk="1" latinLnBrk="0" hangingPunct="1">
      <a:defRPr sz="9510" kern="1200">
        <a:solidFill>
          <a:schemeClr val="tx1"/>
        </a:solidFill>
        <a:latin typeface="+mn-lt"/>
        <a:ea typeface="+mn-ea"/>
        <a:cs typeface="+mn-cs"/>
      </a:defRPr>
    </a:lvl7pPr>
    <a:lvl8pPr marL="16907557" algn="l" defTabSz="4830730" rtl="0" eaLnBrk="1" latinLnBrk="0" hangingPunct="1">
      <a:defRPr sz="9510" kern="1200">
        <a:solidFill>
          <a:schemeClr val="tx1"/>
        </a:solidFill>
        <a:latin typeface="+mn-lt"/>
        <a:ea typeface="+mn-ea"/>
        <a:cs typeface="+mn-cs"/>
      </a:defRPr>
    </a:lvl8pPr>
    <a:lvl9pPr marL="19322923" algn="l" defTabSz="4830730" rtl="0" eaLnBrk="1" latinLnBrk="0" hangingPunct="1">
      <a:defRPr sz="951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740" userDrawn="1">
          <p15:clr>
            <a:srgbClr val="A4A3A4"/>
          </p15:clr>
        </p15:guide>
        <p15:guide id="2" pos="102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4660"/>
  </p:normalViewPr>
  <p:slideViewPr>
    <p:cSldViewPr>
      <p:cViewPr>
        <p:scale>
          <a:sx n="15" d="100"/>
          <a:sy n="15" d="100"/>
        </p:scale>
        <p:origin x="2586" y="192"/>
      </p:cViewPr>
      <p:guideLst>
        <p:guide orient="horz" pos="14740"/>
        <p:guide pos="1020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4" d="100"/>
        <a:sy n="54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108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98527-CA8A-40C8-A268-5ECE9150877D}" type="datetimeFigureOut">
              <a:rPr lang="zh-TW" altLang="en-US" smtClean="0"/>
              <a:t>2026/3/16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8D63EE-31E9-4DEF-B939-762365A740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6683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062F3-E604-474F-84F6-DE663CCFDB8B}" type="datetimeFigureOut">
              <a:rPr lang="zh-TW" altLang="en-US" smtClean="0"/>
              <a:t>2026/3/16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2FB73-82D5-49CF-8FBC-FA97E2B90A0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403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830730" rtl="0" eaLnBrk="1" latinLnBrk="0" hangingPunct="1">
      <a:defRPr sz="6339" kern="1200">
        <a:solidFill>
          <a:schemeClr val="tx1"/>
        </a:solidFill>
        <a:latin typeface="+mn-lt"/>
        <a:ea typeface="+mn-ea"/>
        <a:cs typeface="+mn-cs"/>
      </a:defRPr>
    </a:lvl1pPr>
    <a:lvl2pPr marL="2415366" algn="l" defTabSz="4830730" rtl="0" eaLnBrk="1" latinLnBrk="0" hangingPunct="1">
      <a:defRPr sz="6339" kern="1200">
        <a:solidFill>
          <a:schemeClr val="tx1"/>
        </a:solidFill>
        <a:latin typeface="+mn-lt"/>
        <a:ea typeface="+mn-ea"/>
        <a:cs typeface="+mn-cs"/>
      </a:defRPr>
    </a:lvl2pPr>
    <a:lvl3pPr marL="4830730" algn="l" defTabSz="4830730" rtl="0" eaLnBrk="1" latinLnBrk="0" hangingPunct="1">
      <a:defRPr sz="6339" kern="1200">
        <a:solidFill>
          <a:schemeClr val="tx1"/>
        </a:solidFill>
        <a:latin typeface="+mn-lt"/>
        <a:ea typeface="+mn-ea"/>
        <a:cs typeface="+mn-cs"/>
      </a:defRPr>
    </a:lvl3pPr>
    <a:lvl4pPr marL="7246096" algn="l" defTabSz="4830730" rtl="0" eaLnBrk="1" latinLnBrk="0" hangingPunct="1">
      <a:defRPr sz="6339" kern="1200">
        <a:solidFill>
          <a:schemeClr val="tx1"/>
        </a:solidFill>
        <a:latin typeface="+mn-lt"/>
        <a:ea typeface="+mn-ea"/>
        <a:cs typeface="+mn-cs"/>
      </a:defRPr>
    </a:lvl4pPr>
    <a:lvl5pPr marL="9661462" algn="l" defTabSz="4830730" rtl="0" eaLnBrk="1" latinLnBrk="0" hangingPunct="1">
      <a:defRPr sz="6339" kern="1200">
        <a:solidFill>
          <a:schemeClr val="tx1"/>
        </a:solidFill>
        <a:latin typeface="+mn-lt"/>
        <a:ea typeface="+mn-ea"/>
        <a:cs typeface="+mn-cs"/>
      </a:defRPr>
    </a:lvl5pPr>
    <a:lvl6pPr marL="12076826" algn="l" defTabSz="4830730" rtl="0" eaLnBrk="1" latinLnBrk="0" hangingPunct="1">
      <a:defRPr sz="6339" kern="1200">
        <a:solidFill>
          <a:schemeClr val="tx1"/>
        </a:solidFill>
        <a:latin typeface="+mn-lt"/>
        <a:ea typeface="+mn-ea"/>
        <a:cs typeface="+mn-cs"/>
      </a:defRPr>
    </a:lvl6pPr>
    <a:lvl7pPr marL="14492190" algn="l" defTabSz="4830730" rtl="0" eaLnBrk="1" latinLnBrk="0" hangingPunct="1">
      <a:defRPr sz="6339" kern="1200">
        <a:solidFill>
          <a:schemeClr val="tx1"/>
        </a:solidFill>
        <a:latin typeface="+mn-lt"/>
        <a:ea typeface="+mn-ea"/>
        <a:cs typeface="+mn-cs"/>
      </a:defRPr>
    </a:lvl7pPr>
    <a:lvl8pPr marL="16907557" algn="l" defTabSz="4830730" rtl="0" eaLnBrk="1" latinLnBrk="0" hangingPunct="1">
      <a:defRPr sz="6339" kern="1200">
        <a:solidFill>
          <a:schemeClr val="tx1"/>
        </a:solidFill>
        <a:latin typeface="+mn-lt"/>
        <a:ea typeface="+mn-ea"/>
        <a:cs typeface="+mn-cs"/>
      </a:defRPr>
    </a:lvl8pPr>
    <a:lvl9pPr marL="19322923" algn="l" defTabSz="4830730" rtl="0" eaLnBrk="1" latinLnBrk="0" hangingPunct="1">
      <a:defRPr sz="63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空白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74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73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9006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721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012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5" r:id="rId2"/>
    <p:sldLayoutId id="2147483672" r:id="rId3"/>
    <p:sldLayoutId id="2147483674" r:id="rId4"/>
  </p:sldLayoutIdLst>
  <p:txStyles>
    <p:titleStyle>
      <a:lvl1pPr algn="l" defTabSz="10667614" rtl="0" eaLnBrk="1" latinLnBrk="0" hangingPunct="1">
        <a:lnSpc>
          <a:spcPct val="90000"/>
        </a:lnSpc>
        <a:spcBef>
          <a:spcPct val="0"/>
        </a:spcBef>
        <a:buNone/>
        <a:defRPr sz="5133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6896" indent="-2666896" algn="l" defTabSz="10667614" rtl="0" eaLnBrk="1" latinLnBrk="0" hangingPunct="1">
        <a:lnSpc>
          <a:spcPct val="90000"/>
        </a:lnSpc>
        <a:spcBef>
          <a:spcPts val="11675"/>
        </a:spcBef>
        <a:buFont typeface="Arial" panose="020B0604020202020204" pitchFamily="34" charset="0"/>
        <a:buChar char="•"/>
        <a:defRPr sz="32665" kern="1200">
          <a:solidFill>
            <a:schemeClr val="tx1"/>
          </a:solidFill>
          <a:latin typeface="+mn-lt"/>
          <a:ea typeface="+mn-ea"/>
          <a:cs typeface="+mn-cs"/>
        </a:defRPr>
      </a:lvl1pPr>
      <a:lvl2pPr marL="8000720" indent="-2666896" algn="l" defTabSz="10667614" rtl="0" eaLnBrk="1" latinLnBrk="0" hangingPunct="1">
        <a:lnSpc>
          <a:spcPct val="90000"/>
        </a:lnSpc>
        <a:spcBef>
          <a:spcPts val="5833"/>
        </a:spcBef>
        <a:buFont typeface="Arial" panose="020B0604020202020204" pitchFamily="34" charset="0"/>
        <a:buChar char="•"/>
        <a:defRPr sz="27999" kern="1200">
          <a:solidFill>
            <a:schemeClr val="tx1"/>
          </a:solidFill>
          <a:latin typeface="+mn-lt"/>
          <a:ea typeface="+mn-ea"/>
          <a:cs typeface="+mn-cs"/>
        </a:defRPr>
      </a:lvl2pPr>
      <a:lvl3pPr marL="13334536" indent="-2666896" algn="l" defTabSz="10667614" rtl="0" eaLnBrk="1" latinLnBrk="0" hangingPunct="1">
        <a:lnSpc>
          <a:spcPct val="90000"/>
        </a:lnSpc>
        <a:spcBef>
          <a:spcPts val="5833"/>
        </a:spcBef>
        <a:buFont typeface="Arial" panose="020B0604020202020204" pitchFamily="34" charset="0"/>
        <a:buChar char="•"/>
        <a:defRPr sz="23333" kern="1200">
          <a:solidFill>
            <a:schemeClr val="tx1"/>
          </a:solidFill>
          <a:latin typeface="+mn-lt"/>
          <a:ea typeface="+mn-ea"/>
          <a:cs typeface="+mn-cs"/>
        </a:defRPr>
      </a:lvl3pPr>
      <a:lvl4pPr marL="18668327" indent="-2666896" algn="l" defTabSz="10667614" rtl="0" eaLnBrk="1" latinLnBrk="0" hangingPunct="1">
        <a:lnSpc>
          <a:spcPct val="90000"/>
        </a:lnSpc>
        <a:spcBef>
          <a:spcPts val="5833"/>
        </a:spcBef>
        <a:buFont typeface="Arial" panose="020B0604020202020204" pitchFamily="34" charset="0"/>
        <a:buChar char="•"/>
        <a:defRPr sz="21000" kern="1200">
          <a:solidFill>
            <a:schemeClr val="tx1"/>
          </a:solidFill>
          <a:latin typeface="+mn-lt"/>
          <a:ea typeface="+mn-ea"/>
          <a:cs typeface="+mn-cs"/>
        </a:defRPr>
      </a:lvl4pPr>
      <a:lvl5pPr marL="24002151" indent="-2666896" algn="l" defTabSz="10667614" rtl="0" eaLnBrk="1" latinLnBrk="0" hangingPunct="1">
        <a:lnSpc>
          <a:spcPct val="90000"/>
        </a:lnSpc>
        <a:spcBef>
          <a:spcPts val="5833"/>
        </a:spcBef>
        <a:buFont typeface="Arial" panose="020B0604020202020204" pitchFamily="34" charset="0"/>
        <a:buChar char="•"/>
        <a:defRPr sz="21000" kern="1200">
          <a:solidFill>
            <a:schemeClr val="tx1"/>
          </a:solidFill>
          <a:latin typeface="+mn-lt"/>
          <a:ea typeface="+mn-ea"/>
          <a:cs typeface="+mn-cs"/>
        </a:defRPr>
      </a:lvl5pPr>
      <a:lvl6pPr marL="29335950" indent="-2666896" algn="l" defTabSz="10667614" rtl="0" eaLnBrk="1" latinLnBrk="0" hangingPunct="1">
        <a:lnSpc>
          <a:spcPct val="90000"/>
        </a:lnSpc>
        <a:spcBef>
          <a:spcPts val="5833"/>
        </a:spcBef>
        <a:buFont typeface="Arial" panose="020B0604020202020204" pitchFamily="34" charset="0"/>
        <a:buChar char="•"/>
        <a:defRPr sz="21000" kern="1200">
          <a:solidFill>
            <a:schemeClr val="tx1"/>
          </a:solidFill>
          <a:latin typeface="+mn-lt"/>
          <a:ea typeface="+mn-ea"/>
          <a:cs typeface="+mn-cs"/>
        </a:defRPr>
      </a:lvl6pPr>
      <a:lvl7pPr marL="34669749" indent="-2666896" algn="l" defTabSz="10667614" rtl="0" eaLnBrk="1" latinLnBrk="0" hangingPunct="1">
        <a:lnSpc>
          <a:spcPct val="90000"/>
        </a:lnSpc>
        <a:spcBef>
          <a:spcPts val="5833"/>
        </a:spcBef>
        <a:buFont typeface="Arial" panose="020B0604020202020204" pitchFamily="34" charset="0"/>
        <a:buChar char="•"/>
        <a:defRPr sz="21000" kern="1200">
          <a:solidFill>
            <a:schemeClr val="tx1"/>
          </a:solidFill>
          <a:latin typeface="+mn-lt"/>
          <a:ea typeface="+mn-ea"/>
          <a:cs typeface="+mn-cs"/>
        </a:defRPr>
      </a:lvl7pPr>
      <a:lvl8pPr marL="40003564" indent="-2666896" algn="l" defTabSz="10667614" rtl="0" eaLnBrk="1" latinLnBrk="0" hangingPunct="1">
        <a:lnSpc>
          <a:spcPct val="90000"/>
        </a:lnSpc>
        <a:spcBef>
          <a:spcPts val="5833"/>
        </a:spcBef>
        <a:buFont typeface="Arial" panose="020B0604020202020204" pitchFamily="34" charset="0"/>
        <a:buChar char="•"/>
        <a:defRPr sz="21000" kern="1200">
          <a:solidFill>
            <a:schemeClr val="tx1"/>
          </a:solidFill>
          <a:latin typeface="+mn-lt"/>
          <a:ea typeface="+mn-ea"/>
          <a:cs typeface="+mn-cs"/>
        </a:defRPr>
      </a:lvl8pPr>
      <a:lvl9pPr marL="45337381" indent="-2666896" algn="l" defTabSz="10667614" rtl="0" eaLnBrk="1" latinLnBrk="0" hangingPunct="1">
        <a:lnSpc>
          <a:spcPct val="90000"/>
        </a:lnSpc>
        <a:spcBef>
          <a:spcPts val="5833"/>
        </a:spcBef>
        <a:buFont typeface="Arial" panose="020B0604020202020204" pitchFamily="34" charset="0"/>
        <a:buChar char="•"/>
        <a:defRPr sz="2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0667614" rtl="0" eaLnBrk="1" latinLnBrk="0" hangingPunct="1">
        <a:defRPr sz="21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3808" algn="l" defTabSz="10667614" rtl="0" eaLnBrk="1" latinLnBrk="0" hangingPunct="1">
        <a:defRPr sz="21000" kern="1200">
          <a:solidFill>
            <a:schemeClr val="tx1"/>
          </a:solidFill>
          <a:latin typeface="+mn-lt"/>
          <a:ea typeface="+mn-ea"/>
          <a:cs typeface="+mn-cs"/>
        </a:defRPr>
      </a:lvl2pPr>
      <a:lvl3pPr marL="10667614" algn="l" defTabSz="10667614" rtl="0" eaLnBrk="1" latinLnBrk="0" hangingPunct="1">
        <a:defRPr sz="21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431" algn="l" defTabSz="10667614" rtl="0" eaLnBrk="1" latinLnBrk="0" hangingPunct="1">
        <a:defRPr sz="21000" kern="1200">
          <a:solidFill>
            <a:schemeClr val="tx1"/>
          </a:solidFill>
          <a:latin typeface="+mn-lt"/>
          <a:ea typeface="+mn-ea"/>
          <a:cs typeface="+mn-cs"/>
        </a:defRPr>
      </a:lvl4pPr>
      <a:lvl5pPr marL="21335239" algn="l" defTabSz="10667614" rtl="0" eaLnBrk="1" latinLnBrk="0" hangingPunct="1">
        <a:defRPr sz="21000" kern="1200">
          <a:solidFill>
            <a:schemeClr val="tx1"/>
          </a:solidFill>
          <a:latin typeface="+mn-lt"/>
          <a:ea typeface="+mn-ea"/>
          <a:cs typeface="+mn-cs"/>
        </a:defRPr>
      </a:lvl5pPr>
      <a:lvl6pPr marL="26669046" algn="l" defTabSz="10667614" rtl="0" eaLnBrk="1" latinLnBrk="0" hangingPunct="1">
        <a:defRPr sz="210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2853" algn="l" defTabSz="10667614" rtl="0" eaLnBrk="1" latinLnBrk="0" hangingPunct="1">
        <a:defRPr sz="210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6661" algn="l" defTabSz="10667614" rtl="0" eaLnBrk="1" latinLnBrk="0" hangingPunct="1">
        <a:defRPr sz="21000" kern="1200">
          <a:solidFill>
            <a:schemeClr val="tx1"/>
          </a:solidFill>
          <a:latin typeface="+mn-lt"/>
          <a:ea typeface="+mn-ea"/>
          <a:cs typeface="+mn-cs"/>
        </a:defRPr>
      </a:lvl8pPr>
      <a:lvl9pPr marL="42670477" algn="l" defTabSz="10667614" rtl="0" eaLnBrk="1" latinLnBrk="0" hangingPunct="1">
        <a:defRPr sz="2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2ADDCAC2-5488-126E-B051-A1A413D7060F}"/>
              </a:ext>
            </a:extLst>
          </p:cNvPr>
          <p:cNvSpPr/>
          <p:nvPr/>
        </p:nvSpPr>
        <p:spPr>
          <a:xfrm>
            <a:off x="1510012" y="7918030"/>
            <a:ext cx="13393488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115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請輸入子計畫名稱</a:t>
            </a: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690EBBEF-0240-AA41-4416-BDA39E930C19}"/>
              </a:ext>
            </a:extLst>
          </p:cNvPr>
          <p:cNvSpPr/>
          <p:nvPr/>
        </p:nvSpPr>
        <p:spPr>
          <a:xfrm>
            <a:off x="23184420" y="13462646"/>
            <a:ext cx="7632848" cy="6480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請在此插入特色照片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6F49BCC9-0FFC-6F19-6B39-002CAF345D7A}"/>
              </a:ext>
            </a:extLst>
          </p:cNvPr>
          <p:cNvSpPr/>
          <p:nvPr/>
        </p:nvSpPr>
        <p:spPr>
          <a:xfrm>
            <a:off x="2302100" y="24047822"/>
            <a:ext cx="7632848" cy="6480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請在此插入特色照片</a:t>
            </a: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2809C171-9ADE-89DB-64A6-37AAD432CCB9}"/>
              </a:ext>
            </a:extLst>
          </p:cNvPr>
          <p:cNvSpPr/>
          <p:nvPr/>
        </p:nvSpPr>
        <p:spPr>
          <a:xfrm>
            <a:off x="23198699" y="34849022"/>
            <a:ext cx="7632848" cy="6480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請在此插入特色照片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BF5160E1-1982-CB21-DF98-C8E0F7472258}"/>
              </a:ext>
            </a:extLst>
          </p:cNvPr>
          <p:cNvSpPr txBox="1"/>
          <p:nvPr/>
        </p:nvSpPr>
        <p:spPr>
          <a:xfrm>
            <a:off x="2878164" y="13468926"/>
            <a:ext cx="18722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請在此輸入您的資料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966F90B-E643-A968-9D13-B277507F4865}"/>
              </a:ext>
            </a:extLst>
          </p:cNvPr>
          <p:cNvSpPr txBox="1"/>
          <p:nvPr/>
        </p:nvSpPr>
        <p:spPr>
          <a:xfrm>
            <a:off x="12239204" y="24539923"/>
            <a:ext cx="18722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請在此輸入您的資料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1D933A7-6AE2-4F6F-D539-FE2D6EF99700}"/>
              </a:ext>
            </a:extLst>
          </p:cNvPr>
          <p:cNvSpPr txBox="1"/>
          <p:nvPr/>
        </p:nvSpPr>
        <p:spPr>
          <a:xfrm>
            <a:off x="2868505" y="35604277"/>
            <a:ext cx="18722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請在此輸入您的資料</a:t>
            </a:r>
          </a:p>
        </p:txBody>
      </p:sp>
    </p:spTree>
    <p:extLst>
      <p:ext uri="{BB962C8B-B14F-4D97-AF65-F5344CB8AC3E}">
        <p14:creationId xmlns:p14="http://schemas.microsoft.com/office/powerpoint/2010/main" val="391223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B7CEB117-102F-C955-553F-220567342887}"/>
              </a:ext>
            </a:extLst>
          </p:cNvPr>
          <p:cNvSpPr/>
          <p:nvPr/>
        </p:nvSpPr>
        <p:spPr>
          <a:xfrm>
            <a:off x="23184420" y="13462646"/>
            <a:ext cx="7632848" cy="6480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請在此插入特色照片</a:t>
            </a: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5C029B1E-AFD1-0469-48AF-E3FDB6E81E86}"/>
              </a:ext>
            </a:extLst>
          </p:cNvPr>
          <p:cNvSpPr/>
          <p:nvPr/>
        </p:nvSpPr>
        <p:spPr>
          <a:xfrm>
            <a:off x="2014068" y="24335854"/>
            <a:ext cx="7632848" cy="6480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請在此插入特色照片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41A45F3D-48F6-B956-2CE2-DE9C079F4C0A}"/>
              </a:ext>
            </a:extLst>
          </p:cNvPr>
          <p:cNvSpPr/>
          <p:nvPr/>
        </p:nvSpPr>
        <p:spPr>
          <a:xfrm>
            <a:off x="23336820" y="34921030"/>
            <a:ext cx="7632848" cy="6480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請在此插入特色照片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F11F671-55C4-60C8-B5BE-80C43D5CDEC8}"/>
              </a:ext>
            </a:extLst>
          </p:cNvPr>
          <p:cNvSpPr/>
          <p:nvPr/>
        </p:nvSpPr>
        <p:spPr>
          <a:xfrm>
            <a:off x="1510012" y="7918030"/>
            <a:ext cx="13393488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115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請輸入子計畫名稱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21C2BF3E-32CE-7582-2865-D65619E68150}"/>
              </a:ext>
            </a:extLst>
          </p:cNvPr>
          <p:cNvSpPr txBox="1"/>
          <p:nvPr/>
        </p:nvSpPr>
        <p:spPr>
          <a:xfrm>
            <a:off x="2878164" y="13468926"/>
            <a:ext cx="18722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請在此輸入您的資料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A23BAC1-4ABB-422F-6293-757E4E79D4D7}"/>
              </a:ext>
            </a:extLst>
          </p:cNvPr>
          <p:cNvSpPr txBox="1"/>
          <p:nvPr/>
        </p:nvSpPr>
        <p:spPr>
          <a:xfrm>
            <a:off x="12251519" y="24611931"/>
            <a:ext cx="18722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請在此輸入您的資料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E199AE4-6DD1-14ED-E72D-6F75811E716B}"/>
              </a:ext>
            </a:extLst>
          </p:cNvPr>
          <p:cNvSpPr txBox="1"/>
          <p:nvPr/>
        </p:nvSpPr>
        <p:spPr>
          <a:xfrm>
            <a:off x="2014068" y="35485139"/>
            <a:ext cx="18722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請在此輸入您的資料</a:t>
            </a:r>
          </a:p>
        </p:txBody>
      </p:sp>
    </p:spTree>
    <p:extLst>
      <p:ext uri="{BB962C8B-B14F-4D97-AF65-F5344CB8AC3E}">
        <p14:creationId xmlns:p14="http://schemas.microsoft.com/office/powerpoint/2010/main" val="2496835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FE9E80E1-0C54-D17B-5530-C8CBE5C6A79F}"/>
              </a:ext>
            </a:extLst>
          </p:cNvPr>
          <p:cNvSpPr/>
          <p:nvPr/>
        </p:nvSpPr>
        <p:spPr>
          <a:xfrm>
            <a:off x="23184420" y="13462646"/>
            <a:ext cx="7632848" cy="6480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請在此插入特色照片</a:t>
            </a: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364223ED-015C-B2FD-76FF-B5DF53DE4538}"/>
              </a:ext>
            </a:extLst>
          </p:cNvPr>
          <p:cNvSpPr/>
          <p:nvPr/>
        </p:nvSpPr>
        <p:spPr>
          <a:xfrm>
            <a:off x="23184420" y="34777014"/>
            <a:ext cx="7632848" cy="6480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請在此插入特色照片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AD562C1F-50C2-32AE-5050-DD0B7135FDF0}"/>
              </a:ext>
            </a:extLst>
          </p:cNvPr>
          <p:cNvSpPr/>
          <p:nvPr/>
        </p:nvSpPr>
        <p:spPr>
          <a:xfrm>
            <a:off x="1942060" y="24407862"/>
            <a:ext cx="7632848" cy="6480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請在此插入特色照片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1D9F31-BB0B-F0A9-9FA3-F30A9B0F281F}"/>
              </a:ext>
            </a:extLst>
          </p:cNvPr>
          <p:cNvSpPr/>
          <p:nvPr/>
        </p:nvSpPr>
        <p:spPr>
          <a:xfrm>
            <a:off x="1510012" y="7918030"/>
            <a:ext cx="13393488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115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請輸入子計畫名稱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E69A7CD-0778-D89E-EB1D-45437F560285}"/>
              </a:ext>
            </a:extLst>
          </p:cNvPr>
          <p:cNvSpPr txBox="1"/>
          <p:nvPr/>
        </p:nvSpPr>
        <p:spPr>
          <a:xfrm>
            <a:off x="2878164" y="13468926"/>
            <a:ext cx="18722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請在此輸入您的資料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4385171-ADF9-1351-0C0E-2507531AFFA6}"/>
              </a:ext>
            </a:extLst>
          </p:cNvPr>
          <p:cNvSpPr txBox="1"/>
          <p:nvPr/>
        </p:nvSpPr>
        <p:spPr>
          <a:xfrm>
            <a:off x="12239204" y="24479870"/>
            <a:ext cx="18722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請在此輸入您的資料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FA630F7-73FA-53CA-2E48-A8608DD67023}"/>
              </a:ext>
            </a:extLst>
          </p:cNvPr>
          <p:cNvSpPr txBox="1"/>
          <p:nvPr/>
        </p:nvSpPr>
        <p:spPr>
          <a:xfrm>
            <a:off x="2230092" y="35561551"/>
            <a:ext cx="18722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請在此輸入您的資料</a:t>
            </a:r>
          </a:p>
        </p:txBody>
      </p:sp>
    </p:spTree>
    <p:extLst>
      <p:ext uri="{BB962C8B-B14F-4D97-AF65-F5344CB8AC3E}">
        <p14:creationId xmlns:p14="http://schemas.microsoft.com/office/powerpoint/2010/main" val="265723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5C411441-139B-32F0-F2FB-D40379A41355}"/>
              </a:ext>
            </a:extLst>
          </p:cNvPr>
          <p:cNvSpPr/>
          <p:nvPr/>
        </p:nvSpPr>
        <p:spPr>
          <a:xfrm>
            <a:off x="23184420" y="13462646"/>
            <a:ext cx="7632848" cy="6480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請在此插入特色照片</a:t>
            </a: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7C6FA378-364C-F177-3305-FD89EF158E7E}"/>
              </a:ext>
            </a:extLst>
          </p:cNvPr>
          <p:cNvSpPr/>
          <p:nvPr/>
        </p:nvSpPr>
        <p:spPr>
          <a:xfrm>
            <a:off x="23218781" y="34632998"/>
            <a:ext cx="7632848" cy="6480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請在此插入特色照片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18968CA3-A48E-B56E-F06B-3716D656D919}"/>
              </a:ext>
            </a:extLst>
          </p:cNvPr>
          <p:cNvSpPr/>
          <p:nvPr/>
        </p:nvSpPr>
        <p:spPr>
          <a:xfrm>
            <a:off x="2230092" y="24119830"/>
            <a:ext cx="7632848" cy="6480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請在此插入特色照片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703A11F-DD37-6E97-5DD7-1AC769252AAD}"/>
              </a:ext>
            </a:extLst>
          </p:cNvPr>
          <p:cNvSpPr/>
          <p:nvPr/>
        </p:nvSpPr>
        <p:spPr>
          <a:xfrm>
            <a:off x="1510012" y="7918030"/>
            <a:ext cx="13393488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115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請輸入子計畫名稱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D65C0CC-BF05-1C22-F66A-9BB12272D647}"/>
              </a:ext>
            </a:extLst>
          </p:cNvPr>
          <p:cNvSpPr txBox="1"/>
          <p:nvPr/>
        </p:nvSpPr>
        <p:spPr>
          <a:xfrm>
            <a:off x="2878164" y="13468926"/>
            <a:ext cx="18722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請在此輸入您的資料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83A41E1-0E18-BC17-6AD2-79857ACB28F9}"/>
              </a:ext>
            </a:extLst>
          </p:cNvPr>
          <p:cNvSpPr txBox="1"/>
          <p:nvPr/>
        </p:nvSpPr>
        <p:spPr>
          <a:xfrm>
            <a:off x="12239204" y="24469710"/>
            <a:ext cx="18722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請在此輸入您的資料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CD7EAE55-DEA4-3523-DCB0-51A873AA07D5}"/>
              </a:ext>
            </a:extLst>
          </p:cNvPr>
          <p:cNvSpPr txBox="1"/>
          <p:nvPr/>
        </p:nvSpPr>
        <p:spPr>
          <a:xfrm>
            <a:off x="2245787" y="35425086"/>
            <a:ext cx="18722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請在此輸入您的資料</a:t>
            </a:r>
          </a:p>
        </p:txBody>
      </p:sp>
    </p:spTree>
    <p:extLst>
      <p:ext uri="{BB962C8B-B14F-4D97-AF65-F5344CB8AC3E}">
        <p14:creationId xmlns:p14="http://schemas.microsoft.com/office/powerpoint/2010/main" val="1428035962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3D641DF0CC2ADD4495A92A29F2DF8103" ma:contentTypeVersion="20" ma:contentTypeDescription="建立新的文件。" ma:contentTypeScope="" ma:versionID="9ee6e742ccca1e94f47efb07782ad214">
  <xsd:schema xmlns:xsd="http://www.w3.org/2001/XMLSchema" xmlns:xs="http://www.w3.org/2001/XMLSchema" xmlns:p="http://schemas.microsoft.com/office/2006/metadata/properties" xmlns:ns2="af8c6c8e-0418-46d8-a98a-fa4cb8b929c2" xmlns:ns3="f83ba3b3-0271-471c-b000-96bb78c5aac5" targetNamespace="http://schemas.microsoft.com/office/2006/metadata/properties" ma:root="true" ma:fieldsID="b33eb3fec169ee8f7b1a7be423f26b74" ns2:_="" ns3:_="">
    <xsd:import namespace="af8c6c8e-0418-46d8-a98a-fa4cb8b929c2"/>
    <xsd:import namespace="f83ba3b3-0271-471c-b000-96bb78c5aa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_x8d99__x4e2d__x8208_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8c6c8e-0418-46d8-a98a-fa4cb8b929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_x8d99__x4e2d__x8208_" ma:index="20" nillable="true" ma:displayName="趙中興" ma:format="Dropdown" ma:list="UserInfo" ma:SharePointGroup="0" ma:internalName="_x8d99__x4e2d__x8208_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22" nillable="true" ma:taxonomy="true" ma:internalName="lcf76f155ced4ddcb4097134ff3c332f" ma:taxonomyFieldName="MediaServiceImageTags" ma:displayName="影像標籤" ma:readOnly="false" ma:fieldId="{5cf76f15-5ced-4ddc-b409-7134ff3c332f}" ma:taxonomyMulti="true" ma:sspId="e5194ce3-2afd-4833-83bd-1a9a664474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3ba3b3-0271-471c-b000-96bb78c5aac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345c534-2feb-4543-9915-c669db038ace}" ma:internalName="TaxCatchAll" ma:showField="CatchAllData" ma:web="f83ba3b3-0271-471c-b000-96bb78c5aa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8d99__x4e2d__x8208_ xmlns="af8c6c8e-0418-46d8-a98a-fa4cb8b929c2">
      <UserInfo>
        <DisplayName/>
        <AccountId xsi:nil="true"/>
        <AccountType/>
      </UserInfo>
    </_x8d99__x4e2d__x8208_>
    <lcf76f155ced4ddcb4097134ff3c332f xmlns="af8c6c8e-0418-46d8-a98a-fa4cb8b929c2">
      <Terms xmlns="http://schemas.microsoft.com/office/infopath/2007/PartnerControls"/>
    </lcf76f155ced4ddcb4097134ff3c332f>
    <TaxCatchAll xmlns="f83ba3b3-0271-471c-b000-96bb78c5aac5" xsi:nil="true"/>
  </documentManagement>
</p:properties>
</file>

<file path=customXml/itemProps1.xml><?xml version="1.0" encoding="utf-8"?>
<ds:datastoreItem xmlns:ds="http://schemas.openxmlformats.org/officeDocument/2006/customXml" ds:itemID="{65CB7E05-6B65-4EB7-8BB9-3C7EE10A340A}"/>
</file>

<file path=customXml/itemProps2.xml><?xml version="1.0" encoding="utf-8"?>
<ds:datastoreItem xmlns:ds="http://schemas.openxmlformats.org/officeDocument/2006/customXml" ds:itemID="{B5DAD6A3-B6F2-4D02-A514-6B690157E0BE}"/>
</file>

<file path=customXml/itemProps3.xml><?xml version="1.0" encoding="utf-8"?>
<ds:datastoreItem xmlns:ds="http://schemas.openxmlformats.org/officeDocument/2006/customXml" ds:itemID="{1ECD9CE0-BB4B-40B7-8E83-AC32C4182C9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</TotalTime>
  <Words>152</Words>
  <Application>Microsoft Office PowerPoint</Application>
  <PresentationFormat>自訂</PresentationFormat>
  <Paragraphs>28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8" baseType="lpstr">
      <vt:lpstr>微軟正黑體</vt:lpstr>
      <vt:lpstr>Arial</vt:lpstr>
      <vt:lpstr>Calibri</vt:lpstr>
      <vt:lpstr>自訂設計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張翊庭</cp:lastModifiedBy>
  <cp:revision>71</cp:revision>
  <dcterms:created xsi:type="dcterms:W3CDTF">2020-11-23T01:38:08Z</dcterms:created>
  <dcterms:modified xsi:type="dcterms:W3CDTF">2026-03-16T12:44:31Z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0x0101003D641DF0CC2ADD4495A92A29F2DF8103</vt:lpwstr>
  </property>
</Properties>
</file>