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60" r:id="rId4"/>
    <p:sldId id="258" r:id="rId5"/>
  </p:sldIdLst>
  <p:sldSz cx="32399288" cy="46799500"/>
  <p:notesSz cx="6858000" cy="9144000"/>
  <p:defaultTextStyle>
    <a:defPPr>
      <a:defRPr lang="zh-TW"/>
    </a:defPPr>
    <a:lvl1pPr marL="0" algn="l" defTabSz="4830730" rtl="0" eaLnBrk="1" latinLnBrk="0" hangingPunct="1">
      <a:defRPr sz="9510" kern="1200">
        <a:solidFill>
          <a:schemeClr val="tx1"/>
        </a:solidFill>
        <a:latin typeface="+mn-lt"/>
        <a:ea typeface="+mn-ea"/>
        <a:cs typeface="+mn-cs"/>
      </a:defRPr>
    </a:lvl1pPr>
    <a:lvl2pPr marL="2415366" algn="l" defTabSz="4830730" rtl="0" eaLnBrk="1" latinLnBrk="0" hangingPunct="1">
      <a:defRPr sz="9510" kern="1200">
        <a:solidFill>
          <a:schemeClr val="tx1"/>
        </a:solidFill>
        <a:latin typeface="+mn-lt"/>
        <a:ea typeface="+mn-ea"/>
        <a:cs typeface="+mn-cs"/>
      </a:defRPr>
    </a:lvl2pPr>
    <a:lvl3pPr marL="4830730" algn="l" defTabSz="4830730" rtl="0" eaLnBrk="1" latinLnBrk="0" hangingPunct="1">
      <a:defRPr sz="9510" kern="1200">
        <a:solidFill>
          <a:schemeClr val="tx1"/>
        </a:solidFill>
        <a:latin typeface="+mn-lt"/>
        <a:ea typeface="+mn-ea"/>
        <a:cs typeface="+mn-cs"/>
      </a:defRPr>
    </a:lvl3pPr>
    <a:lvl4pPr marL="7246096" algn="l" defTabSz="4830730" rtl="0" eaLnBrk="1" latinLnBrk="0" hangingPunct="1">
      <a:defRPr sz="9510" kern="1200">
        <a:solidFill>
          <a:schemeClr val="tx1"/>
        </a:solidFill>
        <a:latin typeface="+mn-lt"/>
        <a:ea typeface="+mn-ea"/>
        <a:cs typeface="+mn-cs"/>
      </a:defRPr>
    </a:lvl4pPr>
    <a:lvl5pPr marL="9661462" algn="l" defTabSz="4830730" rtl="0" eaLnBrk="1" latinLnBrk="0" hangingPunct="1">
      <a:defRPr sz="9510" kern="1200">
        <a:solidFill>
          <a:schemeClr val="tx1"/>
        </a:solidFill>
        <a:latin typeface="+mn-lt"/>
        <a:ea typeface="+mn-ea"/>
        <a:cs typeface="+mn-cs"/>
      </a:defRPr>
    </a:lvl5pPr>
    <a:lvl6pPr marL="12076826" algn="l" defTabSz="4830730" rtl="0" eaLnBrk="1" latinLnBrk="0" hangingPunct="1">
      <a:defRPr sz="9510" kern="1200">
        <a:solidFill>
          <a:schemeClr val="tx1"/>
        </a:solidFill>
        <a:latin typeface="+mn-lt"/>
        <a:ea typeface="+mn-ea"/>
        <a:cs typeface="+mn-cs"/>
      </a:defRPr>
    </a:lvl6pPr>
    <a:lvl7pPr marL="14492190" algn="l" defTabSz="4830730" rtl="0" eaLnBrk="1" latinLnBrk="0" hangingPunct="1">
      <a:defRPr sz="9510" kern="1200">
        <a:solidFill>
          <a:schemeClr val="tx1"/>
        </a:solidFill>
        <a:latin typeface="+mn-lt"/>
        <a:ea typeface="+mn-ea"/>
        <a:cs typeface="+mn-cs"/>
      </a:defRPr>
    </a:lvl7pPr>
    <a:lvl8pPr marL="16907557" algn="l" defTabSz="4830730" rtl="0" eaLnBrk="1" latinLnBrk="0" hangingPunct="1">
      <a:defRPr sz="9510" kern="1200">
        <a:solidFill>
          <a:schemeClr val="tx1"/>
        </a:solidFill>
        <a:latin typeface="+mn-lt"/>
        <a:ea typeface="+mn-ea"/>
        <a:cs typeface="+mn-cs"/>
      </a:defRPr>
    </a:lvl8pPr>
    <a:lvl9pPr marL="19322923" algn="l" defTabSz="4830730" rtl="0" eaLnBrk="1" latinLnBrk="0" hangingPunct="1">
      <a:defRPr sz="95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40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0"/>
  </p:normalViewPr>
  <p:slideViewPr>
    <p:cSldViewPr>
      <p:cViewPr varScale="1">
        <p:scale>
          <a:sx n="16" d="100"/>
          <a:sy n="16" d="100"/>
        </p:scale>
        <p:origin x="2484" y="102"/>
      </p:cViewPr>
      <p:guideLst>
        <p:guide orient="horz" pos="14740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10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98527-CA8A-40C8-A268-5ECE9150877D}" type="datetimeFigureOut">
              <a:rPr lang="zh-TW" altLang="en-US" smtClean="0"/>
              <a:t>2023/2/16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D63EE-31E9-4DEF-B939-762365A740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66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062F3-E604-474F-84F6-DE663CCFDB8B}" type="datetimeFigureOut">
              <a:rPr lang="zh-TW" altLang="en-US" smtClean="0"/>
              <a:t>2023/2/16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2FB73-82D5-49CF-8FBC-FA97E2B90A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0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30730" rtl="0" eaLnBrk="1" latinLnBrk="0" hangingPunct="1">
      <a:defRPr sz="6339" kern="1200">
        <a:solidFill>
          <a:schemeClr val="tx1"/>
        </a:solidFill>
        <a:latin typeface="+mn-lt"/>
        <a:ea typeface="+mn-ea"/>
        <a:cs typeface="+mn-cs"/>
      </a:defRPr>
    </a:lvl1pPr>
    <a:lvl2pPr marL="2415366" algn="l" defTabSz="4830730" rtl="0" eaLnBrk="1" latinLnBrk="0" hangingPunct="1">
      <a:defRPr sz="6339" kern="1200">
        <a:solidFill>
          <a:schemeClr val="tx1"/>
        </a:solidFill>
        <a:latin typeface="+mn-lt"/>
        <a:ea typeface="+mn-ea"/>
        <a:cs typeface="+mn-cs"/>
      </a:defRPr>
    </a:lvl2pPr>
    <a:lvl3pPr marL="4830730" algn="l" defTabSz="4830730" rtl="0" eaLnBrk="1" latinLnBrk="0" hangingPunct="1">
      <a:defRPr sz="6339" kern="1200">
        <a:solidFill>
          <a:schemeClr val="tx1"/>
        </a:solidFill>
        <a:latin typeface="+mn-lt"/>
        <a:ea typeface="+mn-ea"/>
        <a:cs typeface="+mn-cs"/>
      </a:defRPr>
    </a:lvl3pPr>
    <a:lvl4pPr marL="7246096" algn="l" defTabSz="4830730" rtl="0" eaLnBrk="1" latinLnBrk="0" hangingPunct="1">
      <a:defRPr sz="6339" kern="1200">
        <a:solidFill>
          <a:schemeClr val="tx1"/>
        </a:solidFill>
        <a:latin typeface="+mn-lt"/>
        <a:ea typeface="+mn-ea"/>
        <a:cs typeface="+mn-cs"/>
      </a:defRPr>
    </a:lvl4pPr>
    <a:lvl5pPr marL="9661462" algn="l" defTabSz="4830730" rtl="0" eaLnBrk="1" latinLnBrk="0" hangingPunct="1">
      <a:defRPr sz="6339" kern="1200">
        <a:solidFill>
          <a:schemeClr val="tx1"/>
        </a:solidFill>
        <a:latin typeface="+mn-lt"/>
        <a:ea typeface="+mn-ea"/>
        <a:cs typeface="+mn-cs"/>
      </a:defRPr>
    </a:lvl5pPr>
    <a:lvl6pPr marL="12076826" algn="l" defTabSz="4830730" rtl="0" eaLnBrk="1" latinLnBrk="0" hangingPunct="1">
      <a:defRPr sz="6339" kern="1200">
        <a:solidFill>
          <a:schemeClr val="tx1"/>
        </a:solidFill>
        <a:latin typeface="+mn-lt"/>
        <a:ea typeface="+mn-ea"/>
        <a:cs typeface="+mn-cs"/>
      </a:defRPr>
    </a:lvl6pPr>
    <a:lvl7pPr marL="14492190" algn="l" defTabSz="4830730" rtl="0" eaLnBrk="1" latinLnBrk="0" hangingPunct="1">
      <a:defRPr sz="6339" kern="1200">
        <a:solidFill>
          <a:schemeClr val="tx1"/>
        </a:solidFill>
        <a:latin typeface="+mn-lt"/>
        <a:ea typeface="+mn-ea"/>
        <a:cs typeface="+mn-cs"/>
      </a:defRPr>
    </a:lvl7pPr>
    <a:lvl8pPr marL="16907557" algn="l" defTabSz="4830730" rtl="0" eaLnBrk="1" latinLnBrk="0" hangingPunct="1">
      <a:defRPr sz="6339" kern="1200">
        <a:solidFill>
          <a:schemeClr val="tx1"/>
        </a:solidFill>
        <a:latin typeface="+mn-lt"/>
        <a:ea typeface="+mn-ea"/>
        <a:cs typeface="+mn-cs"/>
      </a:defRPr>
    </a:lvl8pPr>
    <a:lvl9pPr marL="19322923" algn="l" defTabSz="4830730" rtl="0" eaLnBrk="1" latinLnBrk="0" hangingPunct="1">
      <a:defRPr sz="63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空白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4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7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00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2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1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5" r:id="rId2"/>
    <p:sldLayoutId id="2147483672" r:id="rId3"/>
    <p:sldLayoutId id="2147483674" r:id="rId4"/>
  </p:sldLayoutIdLst>
  <p:txStyles>
    <p:titleStyle>
      <a:lvl1pPr algn="l" defTabSz="10667614" rtl="0" eaLnBrk="1" latinLnBrk="0" hangingPunct="1">
        <a:lnSpc>
          <a:spcPct val="90000"/>
        </a:lnSpc>
        <a:spcBef>
          <a:spcPct val="0"/>
        </a:spcBef>
        <a:buNone/>
        <a:defRPr sz="513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896" indent="-2666896" algn="l" defTabSz="10667614" rtl="0" eaLnBrk="1" latinLnBrk="0" hangingPunct="1">
        <a:lnSpc>
          <a:spcPct val="90000"/>
        </a:lnSpc>
        <a:spcBef>
          <a:spcPts val="11675"/>
        </a:spcBef>
        <a:buFont typeface="Arial" panose="020B0604020202020204" pitchFamily="34" charset="0"/>
        <a:buChar char="•"/>
        <a:defRPr sz="32665" kern="1200">
          <a:solidFill>
            <a:schemeClr val="tx1"/>
          </a:solidFill>
          <a:latin typeface="+mn-lt"/>
          <a:ea typeface="+mn-ea"/>
          <a:cs typeface="+mn-cs"/>
        </a:defRPr>
      </a:lvl1pPr>
      <a:lvl2pPr marL="8000720" indent="-2666896" algn="l" defTabSz="10667614" rtl="0" eaLnBrk="1" latinLnBrk="0" hangingPunct="1">
        <a:lnSpc>
          <a:spcPct val="90000"/>
        </a:lnSpc>
        <a:spcBef>
          <a:spcPts val="5833"/>
        </a:spcBef>
        <a:buFont typeface="Arial" panose="020B0604020202020204" pitchFamily="34" charset="0"/>
        <a:buChar char="•"/>
        <a:defRPr sz="27999" kern="1200">
          <a:solidFill>
            <a:schemeClr val="tx1"/>
          </a:solidFill>
          <a:latin typeface="+mn-lt"/>
          <a:ea typeface="+mn-ea"/>
          <a:cs typeface="+mn-cs"/>
        </a:defRPr>
      </a:lvl2pPr>
      <a:lvl3pPr marL="13334536" indent="-2666896" algn="l" defTabSz="10667614" rtl="0" eaLnBrk="1" latinLnBrk="0" hangingPunct="1">
        <a:lnSpc>
          <a:spcPct val="90000"/>
        </a:lnSpc>
        <a:spcBef>
          <a:spcPts val="5833"/>
        </a:spcBef>
        <a:buFont typeface="Arial" panose="020B0604020202020204" pitchFamily="34" charset="0"/>
        <a:buChar char="•"/>
        <a:defRPr sz="23333" kern="1200">
          <a:solidFill>
            <a:schemeClr val="tx1"/>
          </a:solidFill>
          <a:latin typeface="+mn-lt"/>
          <a:ea typeface="+mn-ea"/>
          <a:cs typeface="+mn-cs"/>
        </a:defRPr>
      </a:lvl3pPr>
      <a:lvl4pPr marL="18668327" indent="-2666896" algn="l" defTabSz="10667614" rtl="0" eaLnBrk="1" latinLnBrk="0" hangingPunct="1">
        <a:lnSpc>
          <a:spcPct val="90000"/>
        </a:lnSpc>
        <a:spcBef>
          <a:spcPts val="5833"/>
        </a:spcBef>
        <a:buFont typeface="Arial" panose="020B0604020202020204" pitchFamily="34" charset="0"/>
        <a:buChar char="•"/>
        <a:defRPr sz="210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2151" indent="-2666896" algn="l" defTabSz="10667614" rtl="0" eaLnBrk="1" latinLnBrk="0" hangingPunct="1">
        <a:lnSpc>
          <a:spcPct val="90000"/>
        </a:lnSpc>
        <a:spcBef>
          <a:spcPts val="5833"/>
        </a:spcBef>
        <a:buFont typeface="Arial" panose="020B0604020202020204" pitchFamily="34" charset="0"/>
        <a:buChar char="•"/>
        <a:defRPr sz="21000" kern="1200">
          <a:solidFill>
            <a:schemeClr val="tx1"/>
          </a:solidFill>
          <a:latin typeface="+mn-lt"/>
          <a:ea typeface="+mn-ea"/>
          <a:cs typeface="+mn-cs"/>
        </a:defRPr>
      </a:lvl5pPr>
      <a:lvl6pPr marL="29335950" indent="-2666896" algn="l" defTabSz="10667614" rtl="0" eaLnBrk="1" latinLnBrk="0" hangingPunct="1">
        <a:lnSpc>
          <a:spcPct val="90000"/>
        </a:lnSpc>
        <a:spcBef>
          <a:spcPts val="5833"/>
        </a:spcBef>
        <a:buFont typeface="Arial" panose="020B0604020202020204" pitchFamily="34" charset="0"/>
        <a:buChar char="•"/>
        <a:defRPr sz="21000" kern="1200">
          <a:solidFill>
            <a:schemeClr val="tx1"/>
          </a:solidFill>
          <a:latin typeface="+mn-lt"/>
          <a:ea typeface="+mn-ea"/>
          <a:cs typeface="+mn-cs"/>
        </a:defRPr>
      </a:lvl6pPr>
      <a:lvl7pPr marL="34669749" indent="-2666896" algn="l" defTabSz="10667614" rtl="0" eaLnBrk="1" latinLnBrk="0" hangingPunct="1">
        <a:lnSpc>
          <a:spcPct val="90000"/>
        </a:lnSpc>
        <a:spcBef>
          <a:spcPts val="5833"/>
        </a:spcBef>
        <a:buFont typeface="Arial" panose="020B0604020202020204" pitchFamily="34" charset="0"/>
        <a:buChar char="•"/>
        <a:defRPr sz="210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3564" indent="-2666896" algn="l" defTabSz="10667614" rtl="0" eaLnBrk="1" latinLnBrk="0" hangingPunct="1">
        <a:lnSpc>
          <a:spcPct val="90000"/>
        </a:lnSpc>
        <a:spcBef>
          <a:spcPts val="5833"/>
        </a:spcBef>
        <a:buFont typeface="Arial" panose="020B0604020202020204" pitchFamily="34" charset="0"/>
        <a:buChar char="•"/>
        <a:defRPr sz="21000" kern="1200">
          <a:solidFill>
            <a:schemeClr val="tx1"/>
          </a:solidFill>
          <a:latin typeface="+mn-lt"/>
          <a:ea typeface="+mn-ea"/>
          <a:cs typeface="+mn-cs"/>
        </a:defRPr>
      </a:lvl8pPr>
      <a:lvl9pPr marL="45337381" indent="-2666896" algn="l" defTabSz="10667614" rtl="0" eaLnBrk="1" latinLnBrk="0" hangingPunct="1">
        <a:lnSpc>
          <a:spcPct val="90000"/>
        </a:lnSpc>
        <a:spcBef>
          <a:spcPts val="5833"/>
        </a:spcBef>
        <a:buFont typeface="Arial" panose="020B0604020202020204" pitchFamily="34" charset="0"/>
        <a:buChar char="•"/>
        <a:defRPr sz="2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667614" rtl="0" eaLnBrk="1" latinLnBrk="0" hangingPunct="1">
        <a:defRPr sz="21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3808" algn="l" defTabSz="10667614" rtl="0" eaLnBrk="1" latinLnBrk="0" hangingPunct="1">
        <a:defRPr sz="210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614" algn="l" defTabSz="10667614" rtl="0" eaLnBrk="1" latinLnBrk="0" hangingPunct="1">
        <a:defRPr sz="2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31" algn="l" defTabSz="10667614" rtl="0" eaLnBrk="1" latinLnBrk="0" hangingPunct="1">
        <a:defRPr sz="21000" kern="1200">
          <a:solidFill>
            <a:schemeClr val="tx1"/>
          </a:solidFill>
          <a:latin typeface="+mn-lt"/>
          <a:ea typeface="+mn-ea"/>
          <a:cs typeface="+mn-cs"/>
        </a:defRPr>
      </a:lvl4pPr>
      <a:lvl5pPr marL="21335239" algn="l" defTabSz="10667614" rtl="0" eaLnBrk="1" latinLnBrk="0" hangingPunct="1">
        <a:defRPr sz="21000" kern="1200">
          <a:solidFill>
            <a:schemeClr val="tx1"/>
          </a:solidFill>
          <a:latin typeface="+mn-lt"/>
          <a:ea typeface="+mn-ea"/>
          <a:cs typeface="+mn-cs"/>
        </a:defRPr>
      </a:lvl5pPr>
      <a:lvl6pPr marL="26669046" algn="l" defTabSz="10667614" rtl="0" eaLnBrk="1" latinLnBrk="0" hangingPunct="1">
        <a:defRPr sz="210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2853" algn="l" defTabSz="10667614" rtl="0" eaLnBrk="1" latinLnBrk="0" hangingPunct="1">
        <a:defRPr sz="210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6661" algn="l" defTabSz="10667614" rtl="0" eaLnBrk="1" latinLnBrk="0" hangingPunct="1">
        <a:defRPr sz="210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0477" algn="l" defTabSz="10667614" rtl="0" eaLnBrk="1" latinLnBrk="0" hangingPunct="1">
        <a:defRPr sz="2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圓角 6">
            <a:extLst>
              <a:ext uri="{FF2B5EF4-FFF2-40B4-BE49-F238E27FC236}">
                <a16:creationId xmlns:a16="http://schemas.microsoft.com/office/drawing/2014/main" id="{C22543A4-B749-4AD0-9F94-DCEFA644719E}"/>
              </a:ext>
            </a:extLst>
          </p:cNvPr>
          <p:cNvSpPr/>
          <p:nvPr/>
        </p:nvSpPr>
        <p:spPr>
          <a:xfrm>
            <a:off x="1726036" y="7551505"/>
            <a:ext cx="8640960" cy="6264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202E14E-E1A4-4BD2-92BF-36EF47765F4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-56008588"/>
            <a:ext cx="181446488" cy="495649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3333333333333333333333333333333333333333333333333</a:t>
            </a:r>
          </a:p>
          <a:p>
            <a:r>
              <a:rPr lang="en-US" altLang="zh-TW" dirty="0"/>
              <a:t>4444444444</a:t>
            </a:r>
          </a:p>
          <a:p>
            <a:r>
              <a:rPr lang="en-US" altLang="zh-TW" dirty="0"/>
              <a:t>4444444444444444444444444444444444444</a:t>
            </a:r>
            <a:endParaRPr lang="zh-TW" altLang="en-US" dirty="0"/>
          </a:p>
        </p:txBody>
      </p:sp>
      <p:sp>
        <p:nvSpPr>
          <p:cNvPr id="3" name="內容版面配置區 1">
            <a:extLst>
              <a:ext uri="{FF2B5EF4-FFF2-40B4-BE49-F238E27FC236}">
                <a16:creationId xmlns:a16="http://schemas.microsoft.com/office/drawing/2014/main" id="{5D7F3C63-C600-4B23-BA6E-F68724C67EAB}"/>
              </a:ext>
            </a:extLst>
          </p:cNvPr>
          <p:cNvSpPr txBox="1">
            <a:spLocks/>
          </p:cNvSpPr>
          <p:nvPr/>
        </p:nvSpPr>
        <p:spPr>
          <a:xfrm>
            <a:off x="-51007041" y="144811644"/>
            <a:ext cx="181445624" cy="49564932"/>
          </a:xfrm>
          <a:prstGeom prst="rect">
            <a:avLst/>
          </a:prstGeom>
        </p:spPr>
        <p:txBody>
          <a:bodyPr vert="horz" lIns="1066786" tIns="533393" rIns="1066786" bIns="53339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b="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58341" dirty="0"/>
              <a:t>3333333333333333333333333333333333333333333333333</a:t>
            </a:r>
          </a:p>
          <a:p>
            <a:r>
              <a:rPr lang="en-US" altLang="zh-TW" sz="58341" dirty="0"/>
              <a:t>4444444444</a:t>
            </a:r>
          </a:p>
          <a:p>
            <a:r>
              <a:rPr lang="en-US" altLang="zh-TW" sz="58341" dirty="0"/>
              <a:t>4444444444444444444444444444444444444</a:t>
            </a:r>
            <a:endParaRPr lang="zh-TW" altLang="en-US" sz="5834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A8AB963-4559-48E7-99FC-E42F04E1963D}"/>
              </a:ext>
            </a:extLst>
          </p:cNvPr>
          <p:cNvSpPr txBox="1"/>
          <p:nvPr/>
        </p:nvSpPr>
        <p:spPr>
          <a:xfrm>
            <a:off x="7054628" y="15838910"/>
            <a:ext cx="160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請在此輸入您的資料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CDAC90F-6334-403A-B2BF-B7A617CCFE4D}"/>
              </a:ext>
            </a:extLst>
          </p:cNvPr>
          <p:cNvSpPr txBox="1"/>
          <p:nvPr/>
        </p:nvSpPr>
        <p:spPr>
          <a:xfrm>
            <a:off x="1726036" y="24418404"/>
            <a:ext cx="160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請在此輸入您的資料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5A5994D-296C-420A-B585-54035C8E13D6}"/>
              </a:ext>
            </a:extLst>
          </p:cNvPr>
          <p:cNvSpPr txBox="1"/>
          <p:nvPr/>
        </p:nvSpPr>
        <p:spPr>
          <a:xfrm>
            <a:off x="8170752" y="33552878"/>
            <a:ext cx="14437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請在此輸入質化與量化亮點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F1031A6-895E-453C-B144-E6D34743C5EA}"/>
              </a:ext>
            </a:extLst>
          </p:cNvPr>
          <p:cNvSpPr txBox="1"/>
          <p:nvPr/>
        </p:nvSpPr>
        <p:spPr>
          <a:xfrm>
            <a:off x="2192427" y="5735077"/>
            <a:ext cx="15125002" cy="1555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請輸入子計畫名稱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F2C7C72B-4916-49F6-BB00-DBDDD4EA2769}"/>
              </a:ext>
            </a:extLst>
          </p:cNvPr>
          <p:cNvSpPr/>
          <p:nvPr/>
        </p:nvSpPr>
        <p:spPr>
          <a:xfrm>
            <a:off x="25344660" y="14902806"/>
            <a:ext cx="6838604" cy="5508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2E29CA3D-420C-4CCB-BEDD-D84F7A5081D9}"/>
              </a:ext>
            </a:extLst>
          </p:cNvPr>
          <p:cNvSpPr/>
          <p:nvPr/>
        </p:nvSpPr>
        <p:spPr>
          <a:xfrm>
            <a:off x="25344660" y="23399750"/>
            <a:ext cx="6838604" cy="5508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BB746A35-98B9-4B75-B038-44568A4D11C3}"/>
              </a:ext>
            </a:extLst>
          </p:cNvPr>
          <p:cNvSpPr/>
          <p:nvPr/>
        </p:nvSpPr>
        <p:spPr>
          <a:xfrm>
            <a:off x="25344660" y="31930361"/>
            <a:ext cx="6838604" cy="5508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713B0D87-467A-4BAD-AB83-1EA6042D633D}"/>
              </a:ext>
            </a:extLst>
          </p:cNvPr>
          <p:cNvSpPr/>
          <p:nvPr/>
        </p:nvSpPr>
        <p:spPr>
          <a:xfrm>
            <a:off x="11069074" y="7567382"/>
            <a:ext cx="8640960" cy="6264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E01B85C5-ADAD-470B-96AC-9550E38B744E}"/>
              </a:ext>
            </a:extLst>
          </p:cNvPr>
          <p:cNvGrpSpPr/>
          <p:nvPr/>
        </p:nvGrpSpPr>
        <p:grpSpPr>
          <a:xfrm>
            <a:off x="12275208" y="41372732"/>
            <a:ext cx="7848872" cy="3774110"/>
            <a:chOff x="14227921" y="40797678"/>
            <a:chExt cx="5589570" cy="2721998"/>
          </a:xfrm>
        </p:grpSpPr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584961D1-B2F1-473F-9CCC-0A9C97E748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7921" y="40797678"/>
              <a:ext cx="5589570" cy="926515"/>
            </a:xfrm>
            <a:prstGeom prst="rect">
              <a:avLst/>
            </a:prstGeom>
          </p:spPr>
        </p:pic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73418D50-9420-4C5D-B729-92DABDD7B4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8707" y="41938196"/>
              <a:ext cx="4467998" cy="664409"/>
            </a:xfrm>
            <a:prstGeom prst="rect">
              <a:avLst/>
            </a:prstGeom>
          </p:spPr>
        </p:pic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4D11D10A-6738-4A99-BAE2-5B6F44400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969" y="42727262"/>
              <a:ext cx="5583474" cy="792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654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:a16="http://schemas.microsoft.com/office/drawing/2014/main" id="{33070193-129F-49DF-BF40-F68B9E9A857F}"/>
              </a:ext>
            </a:extLst>
          </p:cNvPr>
          <p:cNvSpPr/>
          <p:nvPr/>
        </p:nvSpPr>
        <p:spPr>
          <a:xfrm>
            <a:off x="1726036" y="7551505"/>
            <a:ext cx="8640960" cy="6264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19AF684-67A8-42E9-91F6-6821937B88B3}"/>
              </a:ext>
            </a:extLst>
          </p:cNvPr>
          <p:cNvSpPr txBox="1"/>
          <p:nvPr/>
        </p:nvSpPr>
        <p:spPr>
          <a:xfrm>
            <a:off x="2192427" y="5735077"/>
            <a:ext cx="15125002" cy="1555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請輸入子計畫名稱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248CD11C-111C-4A61-A25B-9772FABADE78}"/>
              </a:ext>
            </a:extLst>
          </p:cNvPr>
          <p:cNvSpPr/>
          <p:nvPr/>
        </p:nvSpPr>
        <p:spPr>
          <a:xfrm>
            <a:off x="25344660" y="14902806"/>
            <a:ext cx="6838604" cy="5508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727A8493-E8FD-4588-B85A-8521B2D43E3C}"/>
              </a:ext>
            </a:extLst>
          </p:cNvPr>
          <p:cNvSpPr/>
          <p:nvPr/>
        </p:nvSpPr>
        <p:spPr>
          <a:xfrm>
            <a:off x="25344660" y="23399750"/>
            <a:ext cx="6838604" cy="5508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D0B3352D-BC5F-4F6A-9681-D0DB7E5972BF}"/>
              </a:ext>
            </a:extLst>
          </p:cNvPr>
          <p:cNvSpPr/>
          <p:nvPr/>
        </p:nvSpPr>
        <p:spPr>
          <a:xfrm>
            <a:off x="25344660" y="31930361"/>
            <a:ext cx="6838604" cy="5508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64961CA1-7EB4-4475-A4E0-215660CB73F4}"/>
              </a:ext>
            </a:extLst>
          </p:cNvPr>
          <p:cNvSpPr/>
          <p:nvPr/>
        </p:nvSpPr>
        <p:spPr>
          <a:xfrm>
            <a:off x="11069074" y="7567382"/>
            <a:ext cx="8640960" cy="6264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B3100A81-6115-4F95-A130-B4C129017C36}"/>
              </a:ext>
            </a:extLst>
          </p:cNvPr>
          <p:cNvGrpSpPr/>
          <p:nvPr/>
        </p:nvGrpSpPr>
        <p:grpSpPr>
          <a:xfrm>
            <a:off x="12275208" y="41372732"/>
            <a:ext cx="7848872" cy="3774110"/>
            <a:chOff x="14227921" y="40797678"/>
            <a:chExt cx="5589570" cy="2721998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AB599C32-7660-4636-B25B-E25D6D4EF7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7921" y="40797678"/>
              <a:ext cx="5589570" cy="926515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6F76E04C-DF5A-4D0C-9C70-1C4C3A861B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8707" y="41938196"/>
              <a:ext cx="4467998" cy="664409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702E8579-5259-4D42-84A5-095DA41D97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969" y="42727262"/>
              <a:ext cx="5583474" cy="792414"/>
            </a:xfrm>
            <a:prstGeom prst="rect">
              <a:avLst/>
            </a:prstGeom>
          </p:spPr>
        </p:pic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55626CF-F848-4D18-B3C5-FABE5E31EDE0}"/>
              </a:ext>
            </a:extLst>
          </p:cNvPr>
          <p:cNvSpPr txBox="1"/>
          <p:nvPr/>
        </p:nvSpPr>
        <p:spPr>
          <a:xfrm>
            <a:off x="7054628" y="15838910"/>
            <a:ext cx="160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請在此輸入您的資料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8A4D736-C352-4485-B0AF-DC44B7BC9DE2}"/>
              </a:ext>
            </a:extLst>
          </p:cNvPr>
          <p:cNvSpPr txBox="1"/>
          <p:nvPr/>
        </p:nvSpPr>
        <p:spPr>
          <a:xfrm>
            <a:off x="1726036" y="24418404"/>
            <a:ext cx="160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請在此輸入您的資料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15EC927-DC25-4FFC-8FCD-544EBBDB1CDF}"/>
              </a:ext>
            </a:extLst>
          </p:cNvPr>
          <p:cNvSpPr txBox="1"/>
          <p:nvPr/>
        </p:nvSpPr>
        <p:spPr>
          <a:xfrm>
            <a:off x="8170752" y="33552878"/>
            <a:ext cx="14437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請在此輸入質化與量化亮點</a:t>
            </a:r>
          </a:p>
        </p:txBody>
      </p:sp>
    </p:spTree>
    <p:extLst>
      <p:ext uri="{BB962C8B-B14F-4D97-AF65-F5344CB8AC3E}">
        <p14:creationId xmlns:p14="http://schemas.microsoft.com/office/powerpoint/2010/main" val="3731449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E446ADF4-8321-47B1-AB8F-A56D4AA4ACCB}"/>
              </a:ext>
            </a:extLst>
          </p:cNvPr>
          <p:cNvSpPr/>
          <p:nvPr/>
        </p:nvSpPr>
        <p:spPr>
          <a:xfrm>
            <a:off x="1726036" y="7551505"/>
            <a:ext cx="8640960" cy="6264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20E4340-90F5-42D3-8E70-BD69970A9559}"/>
              </a:ext>
            </a:extLst>
          </p:cNvPr>
          <p:cNvSpPr txBox="1"/>
          <p:nvPr/>
        </p:nvSpPr>
        <p:spPr>
          <a:xfrm>
            <a:off x="2192427" y="5735077"/>
            <a:ext cx="15125002" cy="1555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請輸入子計畫名稱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773F2844-85B9-46B5-98FE-DBD78DBBFB1D}"/>
              </a:ext>
            </a:extLst>
          </p:cNvPr>
          <p:cNvSpPr/>
          <p:nvPr/>
        </p:nvSpPr>
        <p:spPr>
          <a:xfrm>
            <a:off x="25344660" y="14902806"/>
            <a:ext cx="6838604" cy="5508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5493DF65-19F6-474F-9819-A10262498EA6}"/>
              </a:ext>
            </a:extLst>
          </p:cNvPr>
          <p:cNvSpPr/>
          <p:nvPr/>
        </p:nvSpPr>
        <p:spPr>
          <a:xfrm>
            <a:off x="25344660" y="23399750"/>
            <a:ext cx="6838604" cy="5508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7C1E610A-7541-4313-8A1B-B66BD54F5FEB}"/>
              </a:ext>
            </a:extLst>
          </p:cNvPr>
          <p:cNvSpPr/>
          <p:nvPr/>
        </p:nvSpPr>
        <p:spPr>
          <a:xfrm>
            <a:off x="25344660" y="31930361"/>
            <a:ext cx="6838604" cy="5508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D91F2E2E-25F5-4EA3-88DF-2F0F9F9346AE}"/>
              </a:ext>
            </a:extLst>
          </p:cNvPr>
          <p:cNvSpPr/>
          <p:nvPr/>
        </p:nvSpPr>
        <p:spPr>
          <a:xfrm>
            <a:off x="11069074" y="7567382"/>
            <a:ext cx="8640960" cy="6264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50321970-5DD6-4960-AE66-731497E043C3}"/>
              </a:ext>
            </a:extLst>
          </p:cNvPr>
          <p:cNvGrpSpPr/>
          <p:nvPr/>
        </p:nvGrpSpPr>
        <p:grpSpPr>
          <a:xfrm>
            <a:off x="12275208" y="41372732"/>
            <a:ext cx="7848872" cy="3774110"/>
            <a:chOff x="14227921" y="40797678"/>
            <a:chExt cx="5589570" cy="2721998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B6BB27F3-8BCA-4864-BF25-75054484A5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7921" y="40797678"/>
              <a:ext cx="5589570" cy="926515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B15D8B33-D186-479C-8F38-27E0685E61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8707" y="41938196"/>
              <a:ext cx="4467998" cy="664409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4C192B07-150E-4F18-80E8-0DC3F00424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969" y="42727262"/>
              <a:ext cx="5583474" cy="792414"/>
            </a:xfrm>
            <a:prstGeom prst="rect">
              <a:avLst/>
            </a:prstGeom>
          </p:spPr>
        </p:pic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4459F26-5472-4C9B-B6D9-F1604BE6F020}"/>
              </a:ext>
            </a:extLst>
          </p:cNvPr>
          <p:cNvSpPr txBox="1"/>
          <p:nvPr/>
        </p:nvSpPr>
        <p:spPr>
          <a:xfrm>
            <a:off x="7054628" y="15838910"/>
            <a:ext cx="160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請在此輸入您的資料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BFE9484-D511-49B1-BA65-44A5F3F25CCA}"/>
              </a:ext>
            </a:extLst>
          </p:cNvPr>
          <p:cNvSpPr txBox="1"/>
          <p:nvPr/>
        </p:nvSpPr>
        <p:spPr>
          <a:xfrm>
            <a:off x="1726036" y="24418404"/>
            <a:ext cx="160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請在此輸入您的資料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686BF2F-4B10-49F0-9B74-B847379490F7}"/>
              </a:ext>
            </a:extLst>
          </p:cNvPr>
          <p:cNvSpPr txBox="1"/>
          <p:nvPr/>
        </p:nvSpPr>
        <p:spPr>
          <a:xfrm>
            <a:off x="8170752" y="33552878"/>
            <a:ext cx="14437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請在此輸入質化與量化亮點</a:t>
            </a:r>
          </a:p>
        </p:txBody>
      </p:sp>
    </p:spTree>
    <p:extLst>
      <p:ext uri="{BB962C8B-B14F-4D97-AF65-F5344CB8AC3E}">
        <p14:creationId xmlns:p14="http://schemas.microsoft.com/office/powerpoint/2010/main" val="104493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:a16="http://schemas.microsoft.com/office/drawing/2014/main" id="{44A9A3A2-CE7B-43D8-8DB5-0C8297E26A00}"/>
              </a:ext>
            </a:extLst>
          </p:cNvPr>
          <p:cNvSpPr/>
          <p:nvPr/>
        </p:nvSpPr>
        <p:spPr>
          <a:xfrm>
            <a:off x="1726036" y="7551505"/>
            <a:ext cx="8640960" cy="6264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AC34D9B-881E-436C-876F-D40AF3A6F551}"/>
              </a:ext>
            </a:extLst>
          </p:cNvPr>
          <p:cNvSpPr txBox="1"/>
          <p:nvPr/>
        </p:nvSpPr>
        <p:spPr>
          <a:xfrm>
            <a:off x="2192427" y="5735077"/>
            <a:ext cx="15125002" cy="1555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請輸入子計畫名稱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3BB78920-0EA1-475B-9B28-4C5C315AFFFD}"/>
              </a:ext>
            </a:extLst>
          </p:cNvPr>
          <p:cNvSpPr/>
          <p:nvPr/>
        </p:nvSpPr>
        <p:spPr>
          <a:xfrm>
            <a:off x="25340224" y="15645340"/>
            <a:ext cx="6838604" cy="5508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2387DF42-A3BE-4084-B647-89D62D96857A}"/>
              </a:ext>
            </a:extLst>
          </p:cNvPr>
          <p:cNvSpPr/>
          <p:nvPr/>
        </p:nvSpPr>
        <p:spPr>
          <a:xfrm>
            <a:off x="25344660" y="23399750"/>
            <a:ext cx="6838604" cy="5508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96F67F8B-B63B-46E2-9329-A7DC4EB9C1B3}"/>
              </a:ext>
            </a:extLst>
          </p:cNvPr>
          <p:cNvSpPr/>
          <p:nvPr/>
        </p:nvSpPr>
        <p:spPr>
          <a:xfrm>
            <a:off x="25344660" y="31930361"/>
            <a:ext cx="6838604" cy="5508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6596738F-1735-4433-8BC0-5C2E3309E645}"/>
              </a:ext>
            </a:extLst>
          </p:cNvPr>
          <p:cNvSpPr/>
          <p:nvPr/>
        </p:nvSpPr>
        <p:spPr>
          <a:xfrm>
            <a:off x="11069074" y="7567382"/>
            <a:ext cx="8640960" cy="6264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EFCF223D-93A0-4E6D-9855-A9D79DCD2C89}"/>
              </a:ext>
            </a:extLst>
          </p:cNvPr>
          <p:cNvGrpSpPr/>
          <p:nvPr/>
        </p:nvGrpSpPr>
        <p:grpSpPr>
          <a:xfrm>
            <a:off x="12275208" y="41372732"/>
            <a:ext cx="7848872" cy="3774110"/>
            <a:chOff x="14227921" y="40797678"/>
            <a:chExt cx="5589570" cy="2721998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1D89C061-970C-47AA-AFAE-2E4DF64F85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7921" y="40797678"/>
              <a:ext cx="5589570" cy="926515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8BAD5E40-5F2D-4BF6-B294-EB32D8FEBB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8707" y="41938196"/>
              <a:ext cx="4467998" cy="664409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A577FB47-44A6-4CA5-BB47-7278231BF6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969" y="42727262"/>
              <a:ext cx="5583474" cy="792414"/>
            </a:xfrm>
            <a:prstGeom prst="rect">
              <a:avLst/>
            </a:prstGeom>
          </p:spPr>
        </p:pic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167FFEE-75EB-41AD-A0DB-F87220A8174C}"/>
              </a:ext>
            </a:extLst>
          </p:cNvPr>
          <p:cNvSpPr txBox="1"/>
          <p:nvPr/>
        </p:nvSpPr>
        <p:spPr>
          <a:xfrm>
            <a:off x="7054628" y="15838910"/>
            <a:ext cx="160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請在此輸入您的資料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97814AF-D893-4C93-9E2B-4E53CCC61942}"/>
              </a:ext>
            </a:extLst>
          </p:cNvPr>
          <p:cNvSpPr txBox="1"/>
          <p:nvPr/>
        </p:nvSpPr>
        <p:spPr>
          <a:xfrm>
            <a:off x="1726036" y="24418404"/>
            <a:ext cx="160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請在此輸入您的資料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F83723A-0EEC-44E5-84A4-23D097203BF7}"/>
              </a:ext>
            </a:extLst>
          </p:cNvPr>
          <p:cNvSpPr txBox="1"/>
          <p:nvPr/>
        </p:nvSpPr>
        <p:spPr>
          <a:xfrm>
            <a:off x="8170752" y="33552878"/>
            <a:ext cx="14437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請在此輸入質化與量化亮點</a:t>
            </a:r>
          </a:p>
        </p:txBody>
      </p:sp>
    </p:spTree>
    <p:extLst>
      <p:ext uri="{BB962C8B-B14F-4D97-AF65-F5344CB8AC3E}">
        <p14:creationId xmlns:p14="http://schemas.microsoft.com/office/powerpoint/2010/main" val="2111395790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210</Words>
  <Application>Microsoft Office PowerPoint</Application>
  <PresentationFormat>自訂</PresentationFormat>
  <Paragraphs>42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微軟正黑體</vt:lpstr>
      <vt:lpstr>新細明體</vt:lpstr>
      <vt:lpstr>Arial</vt:lpstr>
      <vt:lpstr>Calibri</vt:lpstr>
      <vt:lpstr>自訂設計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何惠珍</cp:lastModifiedBy>
  <cp:revision>56</cp:revision>
  <dcterms:created xsi:type="dcterms:W3CDTF">2020-11-23T01:38:08Z</dcterms:created>
  <dcterms:modified xsi:type="dcterms:W3CDTF">2023-02-16T03:17:41Z</dcterms:modified>
</cp:coreProperties>
</file>