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0" r:id="rId4"/>
    <p:sldId id="258" r:id="rId5"/>
  </p:sldIdLst>
  <p:sldSz cx="32399288" cy="46799500"/>
  <p:notesSz cx="6858000" cy="9144000"/>
  <p:defaultTextStyle>
    <a:defPPr>
      <a:defRPr lang="zh-TW"/>
    </a:defPPr>
    <a:lvl1pPr marL="0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1pPr>
    <a:lvl2pPr marL="2415366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2pPr>
    <a:lvl3pPr marL="4830730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3pPr>
    <a:lvl4pPr marL="7246096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4pPr>
    <a:lvl5pPr marL="9661462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5pPr>
    <a:lvl6pPr marL="12076826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6pPr>
    <a:lvl7pPr marL="14492190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7pPr>
    <a:lvl8pPr marL="16907557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8pPr>
    <a:lvl9pPr marL="19322923" algn="l" defTabSz="4830730" rtl="0" eaLnBrk="1" latinLnBrk="0" hangingPunct="1">
      <a:defRPr sz="95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40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7" autoAdjust="0"/>
    <p:restoredTop sz="94660"/>
  </p:normalViewPr>
  <p:slideViewPr>
    <p:cSldViewPr>
      <p:cViewPr>
        <p:scale>
          <a:sx n="15" d="100"/>
          <a:sy n="15" d="100"/>
        </p:scale>
        <p:origin x="2586" y="240"/>
      </p:cViewPr>
      <p:guideLst>
        <p:guide orient="horz" pos="14740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0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98527-CA8A-40C8-A268-5ECE9150877D}" type="datetimeFigureOut">
              <a:rPr lang="zh-TW" altLang="en-US" smtClean="0"/>
              <a:t>2025/1/2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63EE-31E9-4DEF-B939-762365A740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6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062F3-E604-474F-84F6-DE663CCFDB8B}" type="datetimeFigureOut">
              <a:rPr lang="zh-TW" altLang="en-US" smtClean="0"/>
              <a:t>2025/1/2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2FB73-82D5-49CF-8FBC-FA97E2B90A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0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1pPr>
    <a:lvl2pPr marL="2415366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2pPr>
    <a:lvl3pPr marL="4830730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3pPr>
    <a:lvl4pPr marL="7246096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4pPr>
    <a:lvl5pPr marL="9661462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5pPr>
    <a:lvl6pPr marL="12076826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6pPr>
    <a:lvl7pPr marL="14492190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7pPr>
    <a:lvl8pPr marL="16907557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8pPr>
    <a:lvl9pPr marL="19322923" algn="l" defTabSz="4830730" rtl="0" eaLnBrk="1" latinLnBrk="0" hangingPunct="1">
      <a:defRPr sz="63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4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7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00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2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1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5" r:id="rId2"/>
    <p:sldLayoutId id="2147483672" r:id="rId3"/>
    <p:sldLayoutId id="2147483674" r:id="rId4"/>
  </p:sldLayoutIdLst>
  <p:txStyles>
    <p:titleStyle>
      <a:lvl1pPr algn="l" defTabSz="10667614" rtl="0" eaLnBrk="1" latinLnBrk="0" hangingPunct="1">
        <a:lnSpc>
          <a:spcPct val="90000"/>
        </a:lnSpc>
        <a:spcBef>
          <a:spcPct val="0"/>
        </a:spcBef>
        <a:buNone/>
        <a:defRPr sz="513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896" indent="-2666896" algn="l" defTabSz="10667614" rtl="0" eaLnBrk="1" latinLnBrk="0" hangingPunct="1">
        <a:lnSpc>
          <a:spcPct val="90000"/>
        </a:lnSpc>
        <a:spcBef>
          <a:spcPts val="11675"/>
        </a:spcBef>
        <a:buFont typeface="Arial" panose="020B0604020202020204" pitchFamily="34" charset="0"/>
        <a:buChar char="•"/>
        <a:defRPr sz="32665" kern="1200">
          <a:solidFill>
            <a:schemeClr val="tx1"/>
          </a:solidFill>
          <a:latin typeface="+mn-lt"/>
          <a:ea typeface="+mn-ea"/>
          <a:cs typeface="+mn-cs"/>
        </a:defRPr>
      </a:lvl1pPr>
      <a:lvl2pPr marL="8000720" indent="-2666896" algn="l" defTabSz="10667614" rtl="0" eaLnBrk="1" latinLnBrk="0" hangingPunct="1">
        <a:lnSpc>
          <a:spcPct val="90000"/>
        </a:lnSpc>
        <a:spcBef>
          <a:spcPts val="5833"/>
        </a:spcBef>
        <a:buFont typeface="Arial" panose="020B0604020202020204" pitchFamily="34" charset="0"/>
        <a:buChar char="•"/>
        <a:defRPr sz="27999" kern="1200">
          <a:solidFill>
            <a:schemeClr val="tx1"/>
          </a:solidFill>
          <a:latin typeface="+mn-lt"/>
          <a:ea typeface="+mn-ea"/>
          <a:cs typeface="+mn-cs"/>
        </a:defRPr>
      </a:lvl2pPr>
      <a:lvl3pPr marL="13334536" indent="-2666896" algn="l" defTabSz="10667614" rtl="0" eaLnBrk="1" latinLnBrk="0" hangingPunct="1">
        <a:lnSpc>
          <a:spcPct val="90000"/>
        </a:lnSpc>
        <a:spcBef>
          <a:spcPts val="5833"/>
        </a:spcBef>
        <a:buFont typeface="Arial" panose="020B0604020202020204" pitchFamily="34" charset="0"/>
        <a:buChar char="•"/>
        <a:defRPr sz="23333" kern="1200">
          <a:solidFill>
            <a:schemeClr val="tx1"/>
          </a:solidFill>
          <a:latin typeface="+mn-lt"/>
          <a:ea typeface="+mn-ea"/>
          <a:cs typeface="+mn-cs"/>
        </a:defRPr>
      </a:lvl3pPr>
      <a:lvl4pPr marL="18668327" indent="-2666896" algn="l" defTabSz="10667614" rtl="0" eaLnBrk="1" latinLnBrk="0" hangingPunct="1">
        <a:lnSpc>
          <a:spcPct val="90000"/>
        </a:lnSpc>
        <a:spcBef>
          <a:spcPts val="5833"/>
        </a:spcBef>
        <a:buFont typeface="Arial" panose="020B0604020202020204" pitchFamily="34" charset="0"/>
        <a:buChar char="•"/>
        <a:defRPr sz="210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2151" indent="-2666896" algn="l" defTabSz="10667614" rtl="0" eaLnBrk="1" latinLnBrk="0" hangingPunct="1">
        <a:lnSpc>
          <a:spcPct val="90000"/>
        </a:lnSpc>
        <a:spcBef>
          <a:spcPts val="5833"/>
        </a:spcBef>
        <a:buFont typeface="Arial" panose="020B0604020202020204" pitchFamily="34" charset="0"/>
        <a:buChar char="•"/>
        <a:defRPr sz="21000" kern="1200">
          <a:solidFill>
            <a:schemeClr val="tx1"/>
          </a:solidFill>
          <a:latin typeface="+mn-lt"/>
          <a:ea typeface="+mn-ea"/>
          <a:cs typeface="+mn-cs"/>
        </a:defRPr>
      </a:lvl5pPr>
      <a:lvl6pPr marL="29335950" indent="-2666896" algn="l" defTabSz="10667614" rtl="0" eaLnBrk="1" latinLnBrk="0" hangingPunct="1">
        <a:lnSpc>
          <a:spcPct val="90000"/>
        </a:lnSpc>
        <a:spcBef>
          <a:spcPts val="5833"/>
        </a:spcBef>
        <a:buFont typeface="Arial" panose="020B0604020202020204" pitchFamily="34" charset="0"/>
        <a:buChar char="•"/>
        <a:defRPr sz="21000" kern="1200">
          <a:solidFill>
            <a:schemeClr val="tx1"/>
          </a:solidFill>
          <a:latin typeface="+mn-lt"/>
          <a:ea typeface="+mn-ea"/>
          <a:cs typeface="+mn-cs"/>
        </a:defRPr>
      </a:lvl6pPr>
      <a:lvl7pPr marL="34669749" indent="-2666896" algn="l" defTabSz="10667614" rtl="0" eaLnBrk="1" latinLnBrk="0" hangingPunct="1">
        <a:lnSpc>
          <a:spcPct val="90000"/>
        </a:lnSpc>
        <a:spcBef>
          <a:spcPts val="5833"/>
        </a:spcBef>
        <a:buFont typeface="Arial" panose="020B0604020202020204" pitchFamily="34" charset="0"/>
        <a:buChar char="•"/>
        <a:defRPr sz="210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3564" indent="-2666896" algn="l" defTabSz="10667614" rtl="0" eaLnBrk="1" latinLnBrk="0" hangingPunct="1">
        <a:lnSpc>
          <a:spcPct val="90000"/>
        </a:lnSpc>
        <a:spcBef>
          <a:spcPts val="5833"/>
        </a:spcBef>
        <a:buFont typeface="Arial" panose="020B0604020202020204" pitchFamily="34" charset="0"/>
        <a:buChar char="•"/>
        <a:defRPr sz="21000" kern="1200">
          <a:solidFill>
            <a:schemeClr val="tx1"/>
          </a:solidFill>
          <a:latin typeface="+mn-lt"/>
          <a:ea typeface="+mn-ea"/>
          <a:cs typeface="+mn-cs"/>
        </a:defRPr>
      </a:lvl8pPr>
      <a:lvl9pPr marL="45337381" indent="-2666896" algn="l" defTabSz="10667614" rtl="0" eaLnBrk="1" latinLnBrk="0" hangingPunct="1">
        <a:lnSpc>
          <a:spcPct val="90000"/>
        </a:lnSpc>
        <a:spcBef>
          <a:spcPts val="5833"/>
        </a:spcBef>
        <a:buFont typeface="Arial" panose="020B0604020202020204" pitchFamily="34" charset="0"/>
        <a:buChar char="•"/>
        <a:defRPr sz="2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3808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14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31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5239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5pPr>
      <a:lvl6pPr marL="26669046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2853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6661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0477" algn="l" defTabSz="10667614" rtl="0" eaLnBrk="1" latinLnBrk="0" hangingPunct="1">
        <a:defRPr sz="2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1">
            <a:extLst>
              <a:ext uri="{FF2B5EF4-FFF2-40B4-BE49-F238E27FC236}">
                <a16:creationId xmlns:a16="http://schemas.microsoft.com/office/drawing/2014/main" id="{5D7F3C63-C600-4B23-BA6E-F68724C67EAB}"/>
              </a:ext>
            </a:extLst>
          </p:cNvPr>
          <p:cNvSpPr txBox="1">
            <a:spLocks/>
          </p:cNvSpPr>
          <p:nvPr/>
        </p:nvSpPr>
        <p:spPr>
          <a:xfrm>
            <a:off x="-51007041" y="144811644"/>
            <a:ext cx="181445624" cy="49564932"/>
          </a:xfrm>
          <a:prstGeom prst="rect">
            <a:avLst/>
          </a:prstGeom>
        </p:spPr>
        <p:txBody>
          <a:bodyPr vert="horz" lIns="1066786" tIns="533393" rIns="1066786" bIns="53339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b="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58341" dirty="0"/>
              <a:t>3333333333333333333333333333333333333333333333333</a:t>
            </a:r>
          </a:p>
          <a:p>
            <a:r>
              <a:rPr lang="en-US" altLang="zh-TW" sz="58341" dirty="0"/>
              <a:t>4444444444</a:t>
            </a:r>
          </a:p>
          <a:p>
            <a:r>
              <a:rPr lang="en-US" altLang="zh-TW" sz="58341" dirty="0"/>
              <a:t>4444444444444444444444444444444444444</a:t>
            </a:r>
            <a:endParaRPr lang="zh-TW" altLang="en-US" sz="5834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F1031A6-895E-453C-B144-E6D34743C5EA}"/>
              </a:ext>
            </a:extLst>
          </p:cNvPr>
          <p:cNvSpPr txBox="1"/>
          <p:nvPr/>
        </p:nvSpPr>
        <p:spPr>
          <a:xfrm>
            <a:off x="5072164" y="6127797"/>
            <a:ext cx="15125002" cy="1555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請輸入子計畫名稱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E01B85C5-ADAD-470B-96AC-9550E38B744E}"/>
              </a:ext>
            </a:extLst>
          </p:cNvPr>
          <p:cNvGrpSpPr/>
          <p:nvPr/>
        </p:nvGrpSpPr>
        <p:grpSpPr>
          <a:xfrm>
            <a:off x="24661237" y="42584524"/>
            <a:ext cx="7093866" cy="3835403"/>
            <a:chOff x="14227921" y="40797678"/>
            <a:chExt cx="5589570" cy="2721998"/>
          </a:xfrm>
        </p:grpSpPr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584961D1-B2F1-473F-9CCC-0A9C97E748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7921" y="40797678"/>
              <a:ext cx="5589570" cy="926515"/>
            </a:xfrm>
            <a:prstGeom prst="rect">
              <a:avLst/>
            </a:prstGeom>
          </p:spPr>
        </p:pic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73418D50-9420-4C5D-B729-92DABDD7B4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8707" y="41938196"/>
              <a:ext cx="4467998" cy="664409"/>
            </a:xfrm>
            <a:prstGeom prst="rect">
              <a:avLst/>
            </a:prstGeom>
          </p:spPr>
        </p:pic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4D11D10A-6738-4A99-BAE2-5B6F44400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969" y="42727262"/>
              <a:ext cx="5583474" cy="792414"/>
            </a:xfrm>
            <a:prstGeom prst="rect">
              <a:avLst/>
            </a:prstGeom>
          </p:spPr>
        </p:pic>
      </p:grp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05214017-14B4-47E0-9047-2BB622596AA0}"/>
              </a:ext>
            </a:extLst>
          </p:cNvPr>
          <p:cNvSpPr/>
          <p:nvPr/>
        </p:nvSpPr>
        <p:spPr>
          <a:xfrm>
            <a:off x="195944" y="20608130"/>
            <a:ext cx="7126636" cy="5599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781829CA-6E66-4E6A-82ED-3DFBA75A342D}"/>
              </a:ext>
            </a:extLst>
          </p:cNvPr>
          <p:cNvSpPr/>
          <p:nvPr/>
        </p:nvSpPr>
        <p:spPr>
          <a:xfrm>
            <a:off x="24141742" y="10438310"/>
            <a:ext cx="7626059" cy="6030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AB5D0F14-3DA6-47C8-ACBC-30F37BE61523}"/>
              </a:ext>
            </a:extLst>
          </p:cNvPr>
          <p:cNvSpPr/>
          <p:nvPr/>
        </p:nvSpPr>
        <p:spPr>
          <a:xfrm>
            <a:off x="24129044" y="30983170"/>
            <a:ext cx="7626059" cy="6030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89E686D-FC3B-48EB-9E8E-F4ABF329C5AD}"/>
              </a:ext>
            </a:extLst>
          </p:cNvPr>
          <p:cNvSpPr txBox="1"/>
          <p:nvPr/>
        </p:nvSpPr>
        <p:spPr>
          <a:xfrm>
            <a:off x="3022180" y="12032663"/>
            <a:ext cx="1872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4033333A-391A-46EB-9909-89C6E217F49C}"/>
              </a:ext>
            </a:extLst>
          </p:cNvPr>
          <p:cNvSpPr txBox="1"/>
          <p:nvPr/>
        </p:nvSpPr>
        <p:spPr>
          <a:xfrm>
            <a:off x="3766642" y="31557320"/>
            <a:ext cx="1872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</p:spTree>
    <p:extLst>
      <p:ext uri="{BB962C8B-B14F-4D97-AF65-F5344CB8AC3E}">
        <p14:creationId xmlns:p14="http://schemas.microsoft.com/office/powerpoint/2010/main" val="381654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15">
            <a:extLst>
              <a:ext uri="{FF2B5EF4-FFF2-40B4-BE49-F238E27FC236}">
                <a16:creationId xmlns:a16="http://schemas.microsoft.com/office/drawing/2014/main" id="{155626CF-F848-4D18-B3C5-FABE5E31EDE0}"/>
              </a:ext>
            </a:extLst>
          </p:cNvPr>
          <p:cNvSpPr txBox="1"/>
          <p:nvPr/>
        </p:nvSpPr>
        <p:spPr>
          <a:xfrm>
            <a:off x="3022180" y="12032663"/>
            <a:ext cx="1872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8A4D736-C352-4485-B0AF-DC44B7BC9DE2}"/>
              </a:ext>
            </a:extLst>
          </p:cNvPr>
          <p:cNvSpPr txBox="1"/>
          <p:nvPr/>
        </p:nvSpPr>
        <p:spPr>
          <a:xfrm>
            <a:off x="1726036" y="24418404"/>
            <a:ext cx="160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D483AAE1-22D3-4F9C-9960-22A0514C4F1A}"/>
              </a:ext>
            </a:extLst>
          </p:cNvPr>
          <p:cNvGrpSpPr/>
          <p:nvPr/>
        </p:nvGrpSpPr>
        <p:grpSpPr>
          <a:xfrm>
            <a:off x="24661237" y="42584524"/>
            <a:ext cx="7093866" cy="3835403"/>
            <a:chOff x="14227921" y="40797678"/>
            <a:chExt cx="5589570" cy="2721998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9443AAEA-5B28-4112-B302-F5845BA61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7921" y="40797678"/>
              <a:ext cx="5589570" cy="926515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B88934C3-E6D4-4845-8407-A514713BC0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8707" y="41938196"/>
              <a:ext cx="4467998" cy="664409"/>
            </a:xfrm>
            <a:prstGeom prst="rect">
              <a:avLst/>
            </a:prstGeom>
          </p:spPr>
        </p:pic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6529CF9E-E360-4901-A625-652B6EA8D7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969" y="42727262"/>
              <a:ext cx="5583474" cy="792414"/>
            </a:xfrm>
            <a:prstGeom prst="rect">
              <a:avLst/>
            </a:prstGeom>
          </p:spPr>
        </p:pic>
      </p:grp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E671476E-367C-431C-B7BA-212C0A74AA5E}"/>
              </a:ext>
            </a:extLst>
          </p:cNvPr>
          <p:cNvSpPr/>
          <p:nvPr/>
        </p:nvSpPr>
        <p:spPr>
          <a:xfrm>
            <a:off x="195944" y="20608130"/>
            <a:ext cx="7126636" cy="5599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BF76C0D3-7712-454F-B4BF-E5163517FEF1}"/>
              </a:ext>
            </a:extLst>
          </p:cNvPr>
          <p:cNvSpPr/>
          <p:nvPr/>
        </p:nvSpPr>
        <p:spPr>
          <a:xfrm>
            <a:off x="24141742" y="10438310"/>
            <a:ext cx="7626059" cy="6030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FF6C7A58-3B2E-4E90-B5B2-4B36E231DE9A}"/>
              </a:ext>
            </a:extLst>
          </p:cNvPr>
          <p:cNvSpPr/>
          <p:nvPr/>
        </p:nvSpPr>
        <p:spPr>
          <a:xfrm>
            <a:off x="24129044" y="30983170"/>
            <a:ext cx="7626059" cy="6030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A9548F1-7EF5-4373-81EA-6DC33C3824F8}"/>
              </a:ext>
            </a:extLst>
          </p:cNvPr>
          <p:cNvSpPr txBox="1"/>
          <p:nvPr/>
        </p:nvSpPr>
        <p:spPr>
          <a:xfrm>
            <a:off x="11159084" y="22110450"/>
            <a:ext cx="1872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ABFD156-787C-4E30-8AE6-281484DA9CD6}"/>
              </a:ext>
            </a:extLst>
          </p:cNvPr>
          <p:cNvSpPr txBox="1"/>
          <p:nvPr/>
        </p:nvSpPr>
        <p:spPr>
          <a:xfrm>
            <a:off x="3766642" y="31557320"/>
            <a:ext cx="1872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03BD18B0-8F50-42E0-8E8C-8820E418175A}"/>
              </a:ext>
            </a:extLst>
          </p:cNvPr>
          <p:cNvSpPr txBox="1"/>
          <p:nvPr/>
        </p:nvSpPr>
        <p:spPr>
          <a:xfrm>
            <a:off x="5072164" y="6127797"/>
            <a:ext cx="15125002" cy="1555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請輸入子計畫名稱</a:t>
            </a:r>
          </a:p>
        </p:txBody>
      </p:sp>
    </p:spTree>
    <p:extLst>
      <p:ext uri="{BB962C8B-B14F-4D97-AF65-F5344CB8AC3E}">
        <p14:creationId xmlns:p14="http://schemas.microsoft.com/office/powerpoint/2010/main" val="373144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4531B0EB-CB1D-4A32-81F5-FE0F97FA8513}"/>
              </a:ext>
            </a:extLst>
          </p:cNvPr>
          <p:cNvSpPr txBox="1"/>
          <p:nvPr/>
        </p:nvSpPr>
        <p:spPr>
          <a:xfrm>
            <a:off x="3022180" y="12032663"/>
            <a:ext cx="1872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E558411-80E3-4FDE-8DFA-D5F948CAD329}"/>
              </a:ext>
            </a:extLst>
          </p:cNvPr>
          <p:cNvSpPr txBox="1"/>
          <p:nvPr/>
        </p:nvSpPr>
        <p:spPr>
          <a:xfrm>
            <a:off x="3766642" y="31557320"/>
            <a:ext cx="1872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0A7D6515-AA05-4D08-9DE1-A7A45A2BCE1A}"/>
              </a:ext>
            </a:extLst>
          </p:cNvPr>
          <p:cNvGrpSpPr/>
          <p:nvPr/>
        </p:nvGrpSpPr>
        <p:grpSpPr>
          <a:xfrm>
            <a:off x="24661237" y="42584524"/>
            <a:ext cx="7093866" cy="3835403"/>
            <a:chOff x="14227921" y="40797678"/>
            <a:chExt cx="5589570" cy="2721998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9EFA50F3-C092-4EB5-9113-EA7D71B45A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7921" y="40797678"/>
              <a:ext cx="5589570" cy="926515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0ADDF57D-7B3D-4166-9FC6-9B69560F1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8707" y="41938196"/>
              <a:ext cx="4467998" cy="664409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8E7F66ED-526F-4563-96D5-4E139F3C3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969" y="42727262"/>
              <a:ext cx="5583474" cy="792414"/>
            </a:xfrm>
            <a:prstGeom prst="rect">
              <a:avLst/>
            </a:prstGeom>
          </p:spPr>
        </p:pic>
      </p:grp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B302923C-A88A-469C-9DB3-4656816F1007}"/>
              </a:ext>
            </a:extLst>
          </p:cNvPr>
          <p:cNvSpPr/>
          <p:nvPr/>
        </p:nvSpPr>
        <p:spPr>
          <a:xfrm>
            <a:off x="24129044" y="30983170"/>
            <a:ext cx="7626059" cy="6030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1085B398-78A3-4117-A1DD-CD4B8A39036A}"/>
              </a:ext>
            </a:extLst>
          </p:cNvPr>
          <p:cNvSpPr/>
          <p:nvPr/>
        </p:nvSpPr>
        <p:spPr>
          <a:xfrm>
            <a:off x="195944" y="20608130"/>
            <a:ext cx="7126636" cy="5599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C41EF89C-9C04-4564-9A4C-E491D91338E6}"/>
              </a:ext>
            </a:extLst>
          </p:cNvPr>
          <p:cNvSpPr/>
          <p:nvPr/>
        </p:nvSpPr>
        <p:spPr>
          <a:xfrm>
            <a:off x="24141742" y="10438310"/>
            <a:ext cx="7626059" cy="6030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912783D-7836-4910-BDF2-13FEA5ADE758}"/>
              </a:ext>
            </a:extLst>
          </p:cNvPr>
          <p:cNvSpPr txBox="1"/>
          <p:nvPr/>
        </p:nvSpPr>
        <p:spPr>
          <a:xfrm>
            <a:off x="11159084" y="22110450"/>
            <a:ext cx="1872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02D8817-A8EB-4ACB-A5FE-BD4B211DD4BC}"/>
              </a:ext>
            </a:extLst>
          </p:cNvPr>
          <p:cNvSpPr txBox="1"/>
          <p:nvPr/>
        </p:nvSpPr>
        <p:spPr>
          <a:xfrm>
            <a:off x="5072164" y="6127797"/>
            <a:ext cx="15125002" cy="1555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請輸入子計畫名稱</a:t>
            </a:r>
          </a:p>
        </p:txBody>
      </p:sp>
    </p:spTree>
    <p:extLst>
      <p:ext uri="{BB962C8B-B14F-4D97-AF65-F5344CB8AC3E}">
        <p14:creationId xmlns:p14="http://schemas.microsoft.com/office/powerpoint/2010/main" val="104493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A0CE478C-A148-4330-B679-DF8197E9369D}"/>
              </a:ext>
            </a:extLst>
          </p:cNvPr>
          <p:cNvGrpSpPr/>
          <p:nvPr/>
        </p:nvGrpSpPr>
        <p:grpSpPr>
          <a:xfrm>
            <a:off x="24661237" y="42584524"/>
            <a:ext cx="7093866" cy="3835403"/>
            <a:chOff x="14227921" y="40797678"/>
            <a:chExt cx="5589570" cy="2721998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14CA296F-6783-4F1C-92D7-5EBC01C330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7921" y="40797678"/>
              <a:ext cx="5589570" cy="926515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0001CE62-01F0-48AC-A40E-EE5AE7B86F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8707" y="41938196"/>
              <a:ext cx="4467998" cy="664409"/>
            </a:xfrm>
            <a:prstGeom prst="rect">
              <a:avLst/>
            </a:prstGeom>
          </p:spPr>
        </p:pic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E6A73326-3E4F-4C04-89C6-F06034722F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0969" y="42727262"/>
              <a:ext cx="5583474" cy="792414"/>
            </a:xfrm>
            <a:prstGeom prst="rect">
              <a:avLst/>
            </a:prstGeom>
          </p:spPr>
        </p:pic>
      </p:grp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69B7E919-394B-4EED-89B8-D5EFC0837065}"/>
              </a:ext>
            </a:extLst>
          </p:cNvPr>
          <p:cNvSpPr/>
          <p:nvPr/>
        </p:nvSpPr>
        <p:spPr>
          <a:xfrm>
            <a:off x="24129044" y="30983170"/>
            <a:ext cx="7626059" cy="6030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3874BD3D-6291-425C-86BC-2AFE2DE4055F}"/>
              </a:ext>
            </a:extLst>
          </p:cNvPr>
          <p:cNvSpPr/>
          <p:nvPr/>
        </p:nvSpPr>
        <p:spPr>
          <a:xfrm>
            <a:off x="195944" y="20608130"/>
            <a:ext cx="7126636" cy="5599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6BEBA038-3C10-4B78-9354-7EB6260E874B}"/>
              </a:ext>
            </a:extLst>
          </p:cNvPr>
          <p:cNvSpPr/>
          <p:nvPr/>
        </p:nvSpPr>
        <p:spPr>
          <a:xfrm>
            <a:off x="24141742" y="10438310"/>
            <a:ext cx="7626059" cy="6030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請在此插入特色照片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1060446-43B9-49FF-A029-BDED94F0785C}"/>
              </a:ext>
            </a:extLst>
          </p:cNvPr>
          <p:cNvSpPr txBox="1"/>
          <p:nvPr/>
        </p:nvSpPr>
        <p:spPr>
          <a:xfrm>
            <a:off x="3022180" y="12032663"/>
            <a:ext cx="1872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09E0633-BFA6-4D1B-A47B-52597B1B33E5}"/>
              </a:ext>
            </a:extLst>
          </p:cNvPr>
          <p:cNvSpPr txBox="1"/>
          <p:nvPr/>
        </p:nvSpPr>
        <p:spPr>
          <a:xfrm>
            <a:off x="3766642" y="31557320"/>
            <a:ext cx="1872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0F37DC1-75A5-4326-A6EA-AD9DF9DC78CD}"/>
              </a:ext>
            </a:extLst>
          </p:cNvPr>
          <p:cNvSpPr txBox="1"/>
          <p:nvPr/>
        </p:nvSpPr>
        <p:spPr>
          <a:xfrm>
            <a:off x="11159084" y="22110450"/>
            <a:ext cx="1872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請在此輸入您的資料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C1AD1373-60DA-44CA-9C0A-A080EEE0835A}"/>
              </a:ext>
            </a:extLst>
          </p:cNvPr>
          <p:cNvSpPr txBox="1"/>
          <p:nvPr/>
        </p:nvSpPr>
        <p:spPr>
          <a:xfrm>
            <a:off x="5072164" y="6127797"/>
            <a:ext cx="15125002" cy="1555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請輸入子計畫名稱</a:t>
            </a:r>
          </a:p>
        </p:txBody>
      </p:sp>
    </p:spTree>
    <p:extLst>
      <p:ext uri="{BB962C8B-B14F-4D97-AF65-F5344CB8AC3E}">
        <p14:creationId xmlns:p14="http://schemas.microsoft.com/office/powerpoint/2010/main" val="2111395790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155</Words>
  <Application>Microsoft Office PowerPoint</Application>
  <PresentationFormat>自訂</PresentationFormat>
  <Paragraphs>31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Calibri</vt:lpstr>
      <vt:lpstr>自訂設計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何惠珍</cp:lastModifiedBy>
  <cp:revision>70</cp:revision>
  <dcterms:created xsi:type="dcterms:W3CDTF">2020-11-23T01:38:08Z</dcterms:created>
  <dcterms:modified xsi:type="dcterms:W3CDTF">2025-01-02T08:45:38Z</dcterms:modified>
</cp:coreProperties>
</file>